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handoutMasterIdLst>
    <p:handoutMasterId r:id="rId12"/>
  </p:handoutMasterIdLst>
  <p:sldIdLst>
    <p:sldId id="324" r:id="rId5"/>
    <p:sldId id="323" r:id="rId6"/>
    <p:sldId id="311" r:id="rId7"/>
    <p:sldId id="320" r:id="rId8"/>
    <p:sldId id="321" r:id="rId9"/>
    <p:sldId id="325"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13" autoAdjust="0"/>
    <p:restoredTop sz="75962"/>
  </p:normalViewPr>
  <p:slideViewPr>
    <p:cSldViewPr snapToGrid="0">
      <p:cViewPr varScale="1">
        <p:scale>
          <a:sx n="76" d="100"/>
          <a:sy n="76" d="100"/>
        </p:scale>
        <p:origin x="1172" y="48"/>
      </p:cViewPr>
      <p:guideLst/>
    </p:cSldViewPr>
  </p:slideViewPr>
  <p:notesTextViewPr>
    <p:cViewPr>
      <p:scale>
        <a:sx n="75" d="100"/>
        <a:sy n="75" d="100"/>
      </p:scale>
      <p:origin x="0" y="0"/>
    </p:cViewPr>
  </p:notesTextViewPr>
  <p:sorterViewPr>
    <p:cViewPr>
      <p:scale>
        <a:sx n="50" d="100"/>
        <a:sy n="50" d="100"/>
      </p:scale>
      <p:origin x="0" y="-1075"/>
    </p:cViewPr>
  </p:sorterViewPr>
  <p:notesViewPr>
    <p:cSldViewPr snapToGrid="0" showGuides="1">
      <p:cViewPr varScale="1">
        <p:scale>
          <a:sx n="62" d="100"/>
          <a:sy n="62" d="100"/>
        </p:scale>
        <p:origin x="285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C96ED4D-9974-4266-9636-7DF9434CB37C}" type="datetimeFigureOut">
              <a:rPr lang="sv-SE" smtClean="0"/>
              <a:t>2022-10-10</a:t>
            </a:fld>
            <a:endParaRPr lang="sv-SE"/>
          </a:p>
        </p:txBody>
      </p:sp>
      <p:sp>
        <p:nvSpPr>
          <p:cNvPr id="4" name="Platshållare för sidfo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75A873-DB4E-4F59-A8B1-757F0F4852CB}" type="slidenum">
              <a:rPr lang="sv-SE" smtClean="0"/>
              <a:t>‹#›</a:t>
            </a:fld>
            <a:endParaRPr lang="sv-SE"/>
          </a:p>
        </p:txBody>
      </p:sp>
    </p:spTree>
    <p:extLst>
      <p:ext uri="{BB962C8B-B14F-4D97-AF65-F5344CB8AC3E}">
        <p14:creationId xmlns:p14="http://schemas.microsoft.com/office/powerpoint/2010/main" val="40168677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592141-416E-49B0-82D1-A68B9C506992}" type="datetimeFigureOut">
              <a:rPr lang="sv-SE" smtClean="0"/>
              <a:t>2022-10-10</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B863A3-F6DA-432C-A68C-0B1EB56ED58E}" type="slidenum">
              <a:rPr lang="sv-SE" smtClean="0"/>
              <a:t>‹#›</a:t>
            </a:fld>
            <a:endParaRPr lang="sv-SE"/>
          </a:p>
        </p:txBody>
      </p:sp>
    </p:spTree>
    <p:extLst>
      <p:ext uri="{BB962C8B-B14F-4D97-AF65-F5344CB8AC3E}">
        <p14:creationId xmlns:p14="http://schemas.microsoft.com/office/powerpoint/2010/main" val="506493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Sammanfatta det ni pratade om på den senaste träffen. Fråga gruppen om det är något du har missat att få med. </a:t>
            </a:r>
          </a:p>
          <a:p>
            <a:endParaRPr lang="sv-SE" dirty="0"/>
          </a:p>
          <a:p>
            <a:r>
              <a:rPr lang="sv-SE" dirty="0"/>
              <a:t>Om det var något av det ni pratade om som ni kom fram till att ni själva kunde genomföra så kan ni diskutera hur det har gått. </a:t>
            </a:r>
          </a:p>
          <a:p>
            <a:pPr marL="0" indent="0">
              <a:buFont typeface="Arial"/>
              <a:buNone/>
            </a:pPr>
            <a:endParaRPr lang="sv-SE" noProof="0" dirty="0">
              <a:cs typeface="Calibri"/>
            </a:endParaRPr>
          </a:p>
          <a:p>
            <a:pPr marL="0" indent="0">
              <a:buFont typeface="Arial"/>
              <a:buNone/>
            </a:pPr>
            <a:endParaRPr lang="sv-SE" noProof="0" dirty="0">
              <a:cs typeface="Calibri"/>
            </a:endParaRPr>
          </a:p>
        </p:txBody>
      </p:sp>
      <p:sp>
        <p:nvSpPr>
          <p:cNvPr id="4" name="Platshållare för bildnummer 3"/>
          <p:cNvSpPr>
            <a:spLocks noGrp="1"/>
          </p:cNvSpPr>
          <p:nvPr>
            <p:ph type="sldNum" sz="quarter" idx="5"/>
          </p:nvPr>
        </p:nvSpPr>
        <p:spPr/>
        <p:txBody>
          <a:bodyPr/>
          <a:lstStyle/>
          <a:p>
            <a:fld id="{D0B863A3-F6DA-432C-A68C-0B1EB56ED58E}" type="slidenum">
              <a:rPr lang="sv-SE" smtClean="0"/>
              <a:t>2</a:t>
            </a:fld>
            <a:endParaRPr lang="sv-SE"/>
          </a:p>
        </p:txBody>
      </p:sp>
    </p:spTree>
    <p:extLst>
      <p:ext uri="{BB962C8B-B14F-4D97-AF65-F5344CB8AC3E}">
        <p14:creationId xmlns:p14="http://schemas.microsoft.com/office/powerpoint/2010/main" val="106659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noProof="0" dirty="0">
                <a:cs typeface="Calibri"/>
              </a:rPr>
              <a:t>Få igång en diskussion kring hur arbetsmiljön (både det positiva och det negativa) ser ut för de närvarande tjänstemännen. Avsätt gärna åtminstone 10 minuter för denna diskussion. Frågorna har skickats ut till deltagarna någon vecka innan träffen. </a:t>
            </a:r>
          </a:p>
          <a:p>
            <a:endParaRPr lang="sv-SE" noProof="0" dirty="0">
              <a:cs typeface="Calibri"/>
            </a:endParaRPr>
          </a:p>
          <a:p>
            <a:r>
              <a:rPr lang="sv-SE" noProof="0" dirty="0">
                <a:cs typeface="Calibri"/>
              </a:rPr>
              <a:t>Hur är det här på våran/eran arbetsplats? Hur upplever ni arbetsmiljön? I den här diskussionen är det fritt fram att ta upp både positiva och negativa saker. Kanske tycker någon att det är alldeles för mycket att göra och att det är väldigt stressigt men att det samtidigt finns en bra gemenskap mellan kollegorna. Hur upplever ni arbetsmiljön? (försök få igång en diskussion).</a:t>
            </a:r>
          </a:p>
          <a:p>
            <a:endParaRPr lang="sv-SE" noProof="0" dirty="0">
              <a:cs typeface="Calibri"/>
            </a:endParaRPr>
          </a:p>
          <a:p>
            <a:r>
              <a:rPr lang="sv-SE" noProof="0" dirty="0">
                <a:cs typeface="Calibri"/>
              </a:rPr>
              <a:t>Vad blir då konsekvenserna av den här arbetsmiljön? (Försök koppla det till något av de exempel som kommit upp under diskussionen). Till exempel: Kanske är en konsekvens av att det är stressigt och mycket att göra att det resulterar </a:t>
            </a:r>
            <a:r>
              <a:rPr lang="sv-SE" dirty="0">
                <a:cs typeface="Calibri"/>
              </a:rPr>
              <a:t>i </a:t>
            </a:r>
            <a:r>
              <a:rPr lang="sv-SE" noProof="0" dirty="0">
                <a:cs typeface="Calibri"/>
              </a:rPr>
              <a:t>att arbetet ibland blir lite slarvigt gjort på grund av att man inte har tillräckligt med tid att jobba med det ordentligt</a:t>
            </a:r>
            <a:r>
              <a:rPr lang="sv-SE" dirty="0">
                <a:cs typeface="Calibri"/>
              </a:rPr>
              <a:t>.</a:t>
            </a:r>
            <a:r>
              <a:rPr lang="sv-SE" noProof="0" dirty="0">
                <a:cs typeface="Calibri"/>
              </a:rPr>
              <a:t> </a:t>
            </a:r>
            <a:r>
              <a:rPr lang="sv-SE" dirty="0">
                <a:cs typeface="Calibri"/>
              </a:rPr>
              <a:t>Försök</a:t>
            </a:r>
            <a:r>
              <a:rPr lang="sv-SE" noProof="0" dirty="0">
                <a:cs typeface="Calibri"/>
              </a:rPr>
              <a:t> få igång en diskussion</a:t>
            </a:r>
            <a:r>
              <a:rPr lang="sv-SE" dirty="0">
                <a:cs typeface="Calibri"/>
              </a:rPr>
              <a:t>! </a:t>
            </a:r>
            <a:endParaRPr lang="sv-SE" noProof="0" dirty="0">
              <a:cs typeface="Calibri"/>
            </a:endParaRPr>
          </a:p>
          <a:p>
            <a:endParaRPr lang="sv-SE" noProof="0" dirty="0">
              <a:cs typeface="Calibri"/>
            </a:endParaRPr>
          </a:p>
          <a:p>
            <a:r>
              <a:rPr lang="sv-SE" noProof="0" dirty="0">
                <a:cs typeface="Calibri"/>
              </a:rPr>
              <a:t>Vad påverkar arbetsmiljön som ni/vi har här på företaget? Kanske påverkar stressen på jobbet er när ni kommer hem, att ni har svårt att riktigt släppa jobbet. Kanske resulterar det</a:t>
            </a:r>
            <a:r>
              <a:rPr lang="sv-SE" dirty="0">
                <a:cs typeface="Calibri"/>
              </a:rPr>
              <a:t> i</a:t>
            </a:r>
            <a:r>
              <a:rPr lang="sv-SE" noProof="0" dirty="0">
                <a:cs typeface="Calibri"/>
              </a:rPr>
              <a:t> att ni får dåligt samvete eller blir på dåligt humör. </a:t>
            </a:r>
            <a:r>
              <a:rPr lang="sv-SE" dirty="0">
                <a:cs typeface="Calibri"/>
              </a:rPr>
              <a:t>Försök</a:t>
            </a:r>
            <a:r>
              <a:rPr lang="sv-SE" noProof="0" dirty="0">
                <a:cs typeface="Calibri"/>
              </a:rPr>
              <a:t> få igång en diskussion</a:t>
            </a:r>
            <a:r>
              <a:rPr lang="sv-SE" dirty="0">
                <a:cs typeface="Calibri"/>
              </a:rPr>
              <a:t>! </a:t>
            </a:r>
            <a:endParaRPr lang="sv-SE" noProof="0" dirty="0">
              <a:cs typeface="Calibri"/>
            </a:endParaRPr>
          </a:p>
          <a:p>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3</a:t>
            </a:fld>
            <a:endParaRPr lang="sv-SE"/>
          </a:p>
        </p:txBody>
      </p:sp>
    </p:spTree>
    <p:extLst>
      <p:ext uri="{BB962C8B-B14F-4D97-AF65-F5344CB8AC3E}">
        <p14:creationId xmlns:p14="http://schemas.microsoft.com/office/powerpoint/2010/main" val="3832575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18648" indent="-218648">
              <a:buFont typeface="Arial"/>
              <a:buChar char="•"/>
            </a:pPr>
            <a:endParaRPr lang="sv-SE" noProof="0" dirty="0">
              <a:cs typeface="Calibri"/>
            </a:endParaRPr>
          </a:p>
          <a:p>
            <a:r>
              <a:rPr lang="sv-SE" dirty="0"/>
              <a:t>Skapa en diskussion med hela gruppen om det är någon som har funderat på något sedan den senaste träffen.  </a:t>
            </a:r>
          </a:p>
          <a:p>
            <a:endParaRPr lang="sv-SE" dirty="0"/>
          </a:p>
          <a:p>
            <a:r>
              <a:rPr lang="sv-SE" dirty="0"/>
              <a:t>Om diskussionen är trögstartad kan du prova att dela upp gruppen i mindre grupper om 2-3 personer och sedan ta diskussionen i den stora gruppen igen. </a:t>
            </a:r>
          </a:p>
          <a:p>
            <a:endParaRPr lang="sv-SE" dirty="0"/>
          </a:p>
          <a:p>
            <a:r>
              <a:rPr lang="sv-SE" dirty="0"/>
              <a:t>Sammanfatta det som kommer fram på en </a:t>
            </a:r>
            <a:r>
              <a:rPr lang="sv-SE" dirty="0" err="1"/>
              <a:t>white</a:t>
            </a:r>
            <a:r>
              <a:rPr lang="sv-SE" dirty="0"/>
              <a:t> board alternativt på ett stort block. </a:t>
            </a:r>
          </a:p>
          <a:p>
            <a:pPr marL="0" indent="0">
              <a:buFont typeface="Arial"/>
              <a:buNone/>
            </a:pPr>
            <a:endParaRPr lang="sv-SE" noProof="0" dirty="0">
              <a:cs typeface="Calibri"/>
            </a:endParaRPr>
          </a:p>
        </p:txBody>
      </p:sp>
      <p:sp>
        <p:nvSpPr>
          <p:cNvPr id="4" name="Platshållare för bildnummer 3"/>
          <p:cNvSpPr>
            <a:spLocks noGrp="1"/>
          </p:cNvSpPr>
          <p:nvPr>
            <p:ph type="sldNum" sz="quarter" idx="5"/>
          </p:nvPr>
        </p:nvSpPr>
        <p:spPr/>
        <p:txBody>
          <a:bodyPr/>
          <a:lstStyle/>
          <a:p>
            <a:fld id="{D0B863A3-F6DA-432C-A68C-0B1EB56ED58E}" type="slidenum">
              <a:rPr lang="sv-SE" smtClean="0"/>
              <a:t>4</a:t>
            </a:fld>
            <a:endParaRPr lang="sv-SE"/>
          </a:p>
        </p:txBody>
      </p:sp>
    </p:spTree>
    <p:extLst>
      <p:ext uri="{BB962C8B-B14F-4D97-AF65-F5344CB8AC3E}">
        <p14:creationId xmlns:p14="http://schemas.microsoft.com/office/powerpoint/2010/main" val="1478709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noProof="0" dirty="0">
                <a:cs typeface="Calibri"/>
              </a:rPr>
              <a:t>Jag tycker att vi idag har haft jättebra och kreativa diskussioner och att flera riktigt bra idéer har kommit fram. Jag hoppas såklart att även ni är nöjda med dagen och känner att ni har kunnat säga allt som ni har kommit på. Men, skulle det nu vara så att ni idag har tänkt på något som ni av någon anledning har känt att ni inte har velat ta upp i gruppen här idag så är ni självklart välkomna att ta upp det med mig (eller chef, HR när sådan finns på företagen) även efter träffen. Ni kan även kontakta ert fackförbund om det är så att det är något ni har tänkt på som ni inte vill prata om med någon på företaget. </a:t>
            </a:r>
          </a:p>
          <a:p>
            <a:pPr marL="0" indent="0">
              <a:buFont typeface="Arial"/>
              <a:buNone/>
            </a:pPr>
            <a:endParaRPr lang="sv-SE" noProof="0" dirty="0">
              <a:cs typeface="Calibri"/>
            </a:endParaRPr>
          </a:p>
          <a:p>
            <a:pPr marL="218648" indent="-218648">
              <a:buFont typeface="Arial"/>
              <a:buChar char="•"/>
            </a:pPr>
            <a:endParaRPr lang="sv-SE" noProof="0" dirty="0">
              <a:cs typeface="Calibri"/>
            </a:endParaRPr>
          </a:p>
        </p:txBody>
      </p:sp>
      <p:sp>
        <p:nvSpPr>
          <p:cNvPr id="4" name="Platshållare för bildnummer 3"/>
          <p:cNvSpPr>
            <a:spLocks noGrp="1"/>
          </p:cNvSpPr>
          <p:nvPr>
            <p:ph type="sldNum" sz="quarter" idx="5"/>
          </p:nvPr>
        </p:nvSpPr>
        <p:spPr/>
        <p:txBody>
          <a:bodyPr/>
          <a:lstStyle/>
          <a:p>
            <a:fld id="{D0B863A3-F6DA-432C-A68C-0B1EB56ED58E}" type="slidenum">
              <a:rPr lang="sv-SE" smtClean="0"/>
              <a:t>5</a:t>
            </a:fld>
            <a:endParaRPr lang="sv-SE"/>
          </a:p>
        </p:txBody>
      </p:sp>
    </p:spTree>
    <p:extLst>
      <p:ext uri="{BB962C8B-B14F-4D97-AF65-F5344CB8AC3E}">
        <p14:creationId xmlns:p14="http://schemas.microsoft.com/office/powerpoint/2010/main" val="657422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Tack!</a:t>
            </a:r>
          </a:p>
        </p:txBody>
      </p:sp>
      <p:sp>
        <p:nvSpPr>
          <p:cNvPr id="4" name="Platshållare för bildnummer 3"/>
          <p:cNvSpPr>
            <a:spLocks noGrp="1"/>
          </p:cNvSpPr>
          <p:nvPr>
            <p:ph type="sldNum" sz="quarter" idx="5"/>
          </p:nvPr>
        </p:nvSpPr>
        <p:spPr/>
        <p:txBody>
          <a:bodyPr/>
          <a:lstStyle/>
          <a:p>
            <a:fld id="{D0B863A3-F6DA-432C-A68C-0B1EB56ED58E}" type="slidenum">
              <a:rPr lang="sv-SE" smtClean="0"/>
              <a:t>6</a:t>
            </a:fld>
            <a:endParaRPr lang="sv-SE"/>
          </a:p>
        </p:txBody>
      </p:sp>
    </p:spTree>
    <p:extLst>
      <p:ext uri="{BB962C8B-B14F-4D97-AF65-F5344CB8AC3E}">
        <p14:creationId xmlns:p14="http://schemas.microsoft.com/office/powerpoint/2010/main" val="1538706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Start med bild och rubrik 1">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0" y="2309325"/>
            <a:ext cx="12192000" cy="2232000"/>
          </a:xfrm>
          <a:solidFill>
            <a:schemeClr val="bg1">
              <a:alpha val="50000"/>
            </a:schemeClr>
          </a:solidFill>
          <a:ln>
            <a:noFill/>
          </a:ln>
        </p:spPr>
        <p:txBody>
          <a:bodyPr lIns="684000" rIns="684000" anchor="ctr" anchorCtr="0"/>
          <a:lstStyle>
            <a:lvl1pPr algn="l">
              <a:defRPr sz="6000">
                <a:solidFill>
                  <a:schemeClr val="bg1"/>
                </a:solidFill>
              </a:defRPr>
            </a:lvl1pPr>
          </a:lstStyle>
          <a:p>
            <a:r>
              <a:rPr lang="sv-SE"/>
              <a:t>Klicka här för att ändra mall för rubrikformat</a:t>
            </a:r>
            <a:endParaRPr lang="sv-SE" dirty="0"/>
          </a:p>
        </p:txBody>
      </p:sp>
      <p:sp>
        <p:nvSpPr>
          <p:cNvPr id="4" name="Platshållare för datum 3"/>
          <p:cNvSpPr>
            <a:spLocks noGrp="1"/>
          </p:cNvSpPr>
          <p:nvPr>
            <p:ph type="dt" sz="half" idx="10"/>
          </p:nvPr>
        </p:nvSpPr>
        <p:spPr>
          <a:xfrm>
            <a:off x="731839" y="7225762"/>
            <a:ext cx="914710" cy="108000"/>
          </a:xfrm>
        </p:spPr>
        <p:txBody>
          <a:bodyPr/>
          <a:lstStyle/>
          <a:p>
            <a:fld id="{57E810E0-59F3-4FE5-8651-242FCFBC1152}" type="datetime1">
              <a:rPr lang="sv-SE" smtClean="0"/>
              <a:t>2022-10-10</a:t>
            </a:fld>
            <a:endParaRPr lang="sv-SE" dirty="0"/>
          </a:p>
        </p:txBody>
      </p:sp>
      <p:sp>
        <p:nvSpPr>
          <p:cNvPr id="5" name="Platshållare för sidfot 4"/>
          <p:cNvSpPr>
            <a:spLocks noGrp="1"/>
          </p:cNvSpPr>
          <p:nvPr>
            <p:ph type="ftr" sz="quarter" idx="11"/>
          </p:nvPr>
        </p:nvSpPr>
        <p:spPr>
          <a:xfrm>
            <a:off x="1732085" y="7081350"/>
            <a:ext cx="6421315" cy="252412"/>
          </a:xfrm>
        </p:spPr>
        <p:txBody>
          <a:bodyPr/>
          <a:lstStyle/>
          <a:p>
            <a:r>
              <a:rPr lang="sv-SE" dirty="0"/>
              <a:t>Sidfot</a:t>
            </a:r>
          </a:p>
        </p:txBody>
      </p:sp>
      <p:sp>
        <p:nvSpPr>
          <p:cNvPr id="6" name="Platshållare för bildnummer 5"/>
          <p:cNvSpPr>
            <a:spLocks noGrp="1"/>
          </p:cNvSpPr>
          <p:nvPr>
            <p:ph type="sldNum" sz="quarter" idx="12"/>
          </p:nvPr>
        </p:nvSpPr>
        <p:spPr>
          <a:xfrm>
            <a:off x="731839" y="7081350"/>
            <a:ext cx="914710" cy="108000"/>
          </a:xfrm>
        </p:spPr>
        <p:txBody>
          <a:bodyPr/>
          <a:lstStyle/>
          <a:p>
            <a:fld id="{E8645303-2AAE-45D1-913A-B06AE6474513}" type="slidenum">
              <a:rPr lang="sv-SE" smtClean="0"/>
              <a:t>‹#›</a:t>
            </a:fld>
            <a:endParaRPr lang="sv-SE" dirty="0"/>
          </a:p>
        </p:txBody>
      </p:sp>
    </p:spTree>
    <p:extLst>
      <p:ext uri="{BB962C8B-B14F-4D97-AF65-F5344CB8AC3E}">
        <p14:creationId xmlns:p14="http://schemas.microsoft.com/office/powerpoint/2010/main" val="1327678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Tom sida med logotyp">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8F41449-A79B-449E-95AA-8B42EB5216ED}" type="datetime1">
              <a:rPr lang="sv-SE" smtClean="0"/>
              <a:t>2022-10-10</a:t>
            </a:fld>
            <a:endParaRPr lang="sv-SE" dirty="0"/>
          </a:p>
        </p:txBody>
      </p:sp>
      <p:sp>
        <p:nvSpPr>
          <p:cNvPr id="3" name="Platshållare för sidfot 2"/>
          <p:cNvSpPr>
            <a:spLocks noGrp="1"/>
          </p:cNvSpPr>
          <p:nvPr>
            <p:ph type="ftr" sz="quarter" idx="11"/>
          </p:nvPr>
        </p:nvSpPr>
        <p:spPr/>
        <p:txBody>
          <a:bodyPr/>
          <a:lstStyle/>
          <a:p>
            <a:r>
              <a:rPr lang="sv-SE" dirty="0"/>
              <a:t>Sidfot</a:t>
            </a:r>
          </a:p>
        </p:txBody>
      </p:sp>
      <p:sp>
        <p:nvSpPr>
          <p:cNvPr id="4" name="Platshållare för bildnummer 3"/>
          <p:cNvSpPr>
            <a:spLocks noGrp="1"/>
          </p:cNvSpPr>
          <p:nvPr>
            <p:ph type="sldNum" sz="quarter" idx="12"/>
          </p:nvPr>
        </p:nvSpPr>
        <p:spPr/>
        <p:txBody>
          <a:bodyPr/>
          <a:lstStyle/>
          <a:p>
            <a:fld id="{E8645303-2AAE-45D1-913A-B06AE6474513}" type="slidenum">
              <a:rPr lang="sv-SE" smtClean="0"/>
              <a:t>‹#›</a:t>
            </a:fld>
            <a:endParaRPr lang="sv-SE" dirty="0"/>
          </a:p>
        </p:txBody>
      </p:sp>
    </p:spTree>
    <p:extLst>
      <p:ext uri="{BB962C8B-B14F-4D97-AF65-F5344CB8AC3E}">
        <p14:creationId xmlns:p14="http://schemas.microsoft.com/office/powerpoint/2010/main" val="3123007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Tom sida utan logotyp">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8F41449-A79B-449E-95AA-8B42EB5216ED}" type="datetime1">
              <a:rPr lang="sv-SE" smtClean="0"/>
              <a:t>2022-10-10</a:t>
            </a:fld>
            <a:endParaRPr lang="sv-SE" dirty="0"/>
          </a:p>
        </p:txBody>
      </p:sp>
      <p:sp>
        <p:nvSpPr>
          <p:cNvPr id="3" name="Platshållare för sidfot 2"/>
          <p:cNvSpPr>
            <a:spLocks noGrp="1"/>
          </p:cNvSpPr>
          <p:nvPr>
            <p:ph type="ftr" sz="quarter" idx="11"/>
          </p:nvPr>
        </p:nvSpPr>
        <p:spPr/>
        <p:txBody>
          <a:bodyPr/>
          <a:lstStyle/>
          <a:p>
            <a:r>
              <a:rPr lang="sv-SE" dirty="0"/>
              <a:t>Sidfot</a:t>
            </a:r>
          </a:p>
        </p:txBody>
      </p:sp>
      <p:sp>
        <p:nvSpPr>
          <p:cNvPr id="4" name="Platshållare för bildnummer 3"/>
          <p:cNvSpPr>
            <a:spLocks noGrp="1"/>
          </p:cNvSpPr>
          <p:nvPr>
            <p:ph type="sldNum" sz="quarter" idx="12"/>
          </p:nvPr>
        </p:nvSpPr>
        <p:spPr/>
        <p:txBody>
          <a:bodyPr/>
          <a:lstStyle/>
          <a:p>
            <a:fld id="{E8645303-2AAE-45D1-913A-B06AE6474513}" type="slidenum">
              <a:rPr lang="sv-SE" smtClean="0"/>
              <a:t>‹#›</a:t>
            </a:fld>
            <a:endParaRPr lang="sv-SE" dirty="0"/>
          </a:p>
        </p:txBody>
      </p:sp>
    </p:spTree>
    <p:extLst>
      <p:ext uri="{BB962C8B-B14F-4D97-AF65-F5344CB8AC3E}">
        <p14:creationId xmlns:p14="http://schemas.microsoft.com/office/powerpoint/2010/main" val="25818589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lut">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6F534906-2C5A-4D0D-BE99-3A659A545467}"/>
              </a:ext>
            </a:extLst>
          </p:cNvPr>
          <p:cNvSpPr>
            <a:spLocks noGrp="1"/>
          </p:cNvSpPr>
          <p:nvPr>
            <p:ph type="dt" sz="half" idx="10"/>
          </p:nvPr>
        </p:nvSpPr>
        <p:spPr/>
        <p:txBody>
          <a:bodyPr/>
          <a:lstStyle/>
          <a:p>
            <a:fld id="{6938E1F6-5EF1-4120-9CF4-976DCD7AC5C7}" type="datetime1">
              <a:rPr lang="sv-SE" smtClean="0"/>
              <a:t>2022-10-10</a:t>
            </a:fld>
            <a:endParaRPr lang="sv-SE" dirty="0"/>
          </a:p>
        </p:txBody>
      </p:sp>
      <p:sp>
        <p:nvSpPr>
          <p:cNvPr id="4" name="Platshållare för sidfot 3">
            <a:extLst>
              <a:ext uri="{FF2B5EF4-FFF2-40B4-BE49-F238E27FC236}">
                <a16:creationId xmlns:a16="http://schemas.microsoft.com/office/drawing/2014/main" id="{4F5A632B-6750-44C8-8625-0384A958C135}"/>
              </a:ext>
            </a:extLst>
          </p:cNvPr>
          <p:cNvSpPr>
            <a:spLocks noGrp="1"/>
          </p:cNvSpPr>
          <p:nvPr>
            <p:ph type="ftr" sz="quarter" idx="11"/>
          </p:nvPr>
        </p:nvSpPr>
        <p:spPr/>
        <p:txBody>
          <a:bodyPr/>
          <a:lstStyle/>
          <a:p>
            <a:r>
              <a:rPr lang="sv-SE" dirty="0"/>
              <a:t>Sidfot</a:t>
            </a:r>
          </a:p>
        </p:txBody>
      </p:sp>
      <p:sp>
        <p:nvSpPr>
          <p:cNvPr id="5" name="Platshållare för bildnummer 4">
            <a:extLst>
              <a:ext uri="{FF2B5EF4-FFF2-40B4-BE49-F238E27FC236}">
                <a16:creationId xmlns:a16="http://schemas.microsoft.com/office/drawing/2014/main" id="{400425B2-6912-424F-BD0A-7BF3047FEF58}"/>
              </a:ext>
            </a:extLst>
          </p:cNvPr>
          <p:cNvSpPr>
            <a:spLocks noGrp="1"/>
          </p:cNvSpPr>
          <p:nvPr>
            <p:ph type="sldNum" sz="quarter" idx="12"/>
          </p:nvPr>
        </p:nvSpPr>
        <p:spPr/>
        <p:txBody>
          <a:bodyPr/>
          <a:lstStyle/>
          <a:p>
            <a:fld id="{E8645303-2AAE-45D1-913A-B06AE6474513}" type="slidenum">
              <a:rPr lang="sv-SE" smtClean="0"/>
              <a:t>‹#›</a:t>
            </a:fld>
            <a:endParaRPr lang="sv-SE" dirty="0"/>
          </a:p>
        </p:txBody>
      </p:sp>
      <p:sp>
        <p:nvSpPr>
          <p:cNvPr id="6" name="textruta 5">
            <a:extLst>
              <a:ext uri="{FF2B5EF4-FFF2-40B4-BE49-F238E27FC236}">
                <a16:creationId xmlns:a16="http://schemas.microsoft.com/office/drawing/2014/main" id="{271E658D-8526-43FE-BF1D-3124E57EEED9}"/>
              </a:ext>
            </a:extLst>
          </p:cNvPr>
          <p:cNvSpPr txBox="1"/>
          <p:nvPr userDrawn="1"/>
        </p:nvSpPr>
        <p:spPr>
          <a:xfrm>
            <a:off x="838200" y="1351508"/>
            <a:ext cx="10439400" cy="4154984"/>
          </a:xfrm>
          <a:prstGeom prst="rect">
            <a:avLst/>
          </a:prstGeom>
          <a:noFill/>
        </p:spPr>
        <p:txBody>
          <a:bodyPr wrap="square" rtlCol="0" anchor="ctr" anchorCtr="0">
            <a:spAutoFit/>
          </a:bodyPr>
          <a:lstStyle/>
          <a:p>
            <a:r>
              <a:rPr lang="sv-SE" sz="8800" dirty="0"/>
              <a:t>Sidor efter denna sida tillhör inte mallen.</a:t>
            </a:r>
          </a:p>
        </p:txBody>
      </p:sp>
    </p:spTree>
    <p:extLst>
      <p:ext uri="{BB962C8B-B14F-4D97-AF65-F5344CB8AC3E}">
        <p14:creationId xmlns:p14="http://schemas.microsoft.com/office/powerpoint/2010/main" val="1628429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4_Start med bild och rubrik 1">
    <p:bg>
      <p:bgPr>
        <a:solidFill>
          <a:schemeClr val="accent4"/>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0" y="2309325"/>
            <a:ext cx="12192000" cy="2232000"/>
          </a:xfrm>
          <a:solidFill>
            <a:schemeClr val="bg1">
              <a:alpha val="48000"/>
            </a:schemeClr>
          </a:solidFill>
          <a:ln>
            <a:noFill/>
          </a:ln>
        </p:spPr>
        <p:txBody>
          <a:bodyPr lIns="684000" rIns="684000" anchor="ctr" anchorCtr="0"/>
          <a:lstStyle>
            <a:lvl1pPr algn="l">
              <a:defRPr sz="6000">
                <a:solidFill>
                  <a:schemeClr val="bg1"/>
                </a:solidFill>
              </a:defRPr>
            </a:lvl1pPr>
          </a:lstStyle>
          <a:p>
            <a:r>
              <a:rPr lang="sv-SE"/>
              <a:t>Klicka här för att ändra mall för rubrikformat</a:t>
            </a:r>
            <a:endParaRPr lang="sv-SE" dirty="0"/>
          </a:p>
        </p:txBody>
      </p:sp>
      <p:sp>
        <p:nvSpPr>
          <p:cNvPr id="4" name="Platshållare för datum 3"/>
          <p:cNvSpPr>
            <a:spLocks noGrp="1"/>
          </p:cNvSpPr>
          <p:nvPr>
            <p:ph type="dt" sz="half" idx="10"/>
          </p:nvPr>
        </p:nvSpPr>
        <p:spPr>
          <a:xfrm>
            <a:off x="731839" y="7225762"/>
            <a:ext cx="914710" cy="108000"/>
          </a:xfrm>
        </p:spPr>
        <p:txBody>
          <a:bodyPr/>
          <a:lstStyle/>
          <a:p>
            <a:fld id="{57E810E0-59F3-4FE5-8651-242FCFBC1152}" type="datetime1">
              <a:rPr lang="sv-SE" smtClean="0"/>
              <a:t>2022-10-10</a:t>
            </a:fld>
            <a:endParaRPr lang="sv-SE" dirty="0"/>
          </a:p>
        </p:txBody>
      </p:sp>
      <p:sp>
        <p:nvSpPr>
          <p:cNvPr id="5" name="Platshållare för sidfot 4"/>
          <p:cNvSpPr>
            <a:spLocks noGrp="1"/>
          </p:cNvSpPr>
          <p:nvPr>
            <p:ph type="ftr" sz="quarter" idx="11"/>
          </p:nvPr>
        </p:nvSpPr>
        <p:spPr>
          <a:xfrm>
            <a:off x="1732085" y="7081350"/>
            <a:ext cx="6421315" cy="252412"/>
          </a:xfrm>
        </p:spPr>
        <p:txBody>
          <a:bodyPr/>
          <a:lstStyle/>
          <a:p>
            <a:r>
              <a:rPr lang="sv-SE" dirty="0"/>
              <a:t>Sidfot</a:t>
            </a:r>
          </a:p>
        </p:txBody>
      </p:sp>
      <p:sp>
        <p:nvSpPr>
          <p:cNvPr id="6" name="Platshållare för bildnummer 5"/>
          <p:cNvSpPr>
            <a:spLocks noGrp="1"/>
          </p:cNvSpPr>
          <p:nvPr>
            <p:ph type="sldNum" sz="quarter" idx="12"/>
          </p:nvPr>
        </p:nvSpPr>
        <p:spPr>
          <a:xfrm>
            <a:off x="731839" y="7081350"/>
            <a:ext cx="914710" cy="108000"/>
          </a:xfrm>
        </p:spPr>
        <p:txBody>
          <a:bodyPr/>
          <a:lstStyle/>
          <a:p>
            <a:fld id="{E8645303-2AAE-45D1-913A-B06AE6474513}" type="slidenum">
              <a:rPr lang="sv-SE" smtClean="0"/>
              <a:t>‹#›</a:t>
            </a:fld>
            <a:endParaRPr lang="sv-SE" dirty="0"/>
          </a:p>
        </p:txBody>
      </p:sp>
    </p:spTree>
    <p:extLst>
      <p:ext uri="{BB962C8B-B14F-4D97-AF65-F5344CB8AC3E}">
        <p14:creationId xmlns:p14="http://schemas.microsoft.com/office/powerpoint/2010/main" val="1915109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2_Start med bild och rubrik 1">
    <p:bg>
      <p:bgPr>
        <a:solidFill>
          <a:schemeClr val="accent1"/>
        </a:solidFill>
        <a:effectLst/>
      </p:bgPr>
    </p:bg>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a:xfrm>
            <a:off x="731839" y="7225762"/>
            <a:ext cx="914710" cy="108000"/>
          </a:xfrm>
        </p:spPr>
        <p:txBody>
          <a:bodyPr/>
          <a:lstStyle/>
          <a:p>
            <a:fld id="{57E810E0-59F3-4FE5-8651-242FCFBC1152}" type="datetime1">
              <a:rPr lang="sv-SE" smtClean="0"/>
              <a:t>2022-10-10</a:t>
            </a:fld>
            <a:endParaRPr lang="sv-SE" dirty="0"/>
          </a:p>
        </p:txBody>
      </p:sp>
      <p:sp>
        <p:nvSpPr>
          <p:cNvPr id="5" name="Platshållare för sidfot 4"/>
          <p:cNvSpPr>
            <a:spLocks noGrp="1"/>
          </p:cNvSpPr>
          <p:nvPr>
            <p:ph type="ftr" sz="quarter" idx="11"/>
          </p:nvPr>
        </p:nvSpPr>
        <p:spPr>
          <a:xfrm>
            <a:off x="1732085" y="7081350"/>
            <a:ext cx="6421315" cy="252412"/>
          </a:xfrm>
        </p:spPr>
        <p:txBody>
          <a:bodyPr/>
          <a:lstStyle/>
          <a:p>
            <a:r>
              <a:rPr lang="sv-SE" dirty="0"/>
              <a:t>Sidfot</a:t>
            </a:r>
          </a:p>
        </p:txBody>
      </p:sp>
      <p:sp>
        <p:nvSpPr>
          <p:cNvPr id="6" name="Platshållare för bildnummer 5"/>
          <p:cNvSpPr>
            <a:spLocks noGrp="1"/>
          </p:cNvSpPr>
          <p:nvPr>
            <p:ph type="sldNum" sz="quarter" idx="12"/>
          </p:nvPr>
        </p:nvSpPr>
        <p:spPr>
          <a:xfrm>
            <a:off x="731839" y="7081350"/>
            <a:ext cx="914710" cy="108000"/>
          </a:xfrm>
        </p:spPr>
        <p:txBody>
          <a:bodyPr/>
          <a:lstStyle/>
          <a:p>
            <a:fld id="{E8645303-2AAE-45D1-913A-B06AE6474513}" type="slidenum">
              <a:rPr lang="sv-SE" smtClean="0"/>
              <a:t>‹#›</a:t>
            </a:fld>
            <a:endParaRPr lang="sv-SE" dirty="0"/>
          </a:p>
        </p:txBody>
      </p:sp>
    </p:spTree>
    <p:extLst>
      <p:ext uri="{BB962C8B-B14F-4D97-AF65-F5344CB8AC3E}">
        <p14:creationId xmlns:p14="http://schemas.microsoft.com/office/powerpoint/2010/main" val="3159003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3_Start med bild och rubrik 1">
    <p:bg>
      <p:bgRef idx="1001">
        <a:schemeClr val="bg1"/>
      </p:bgRef>
    </p:bg>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a:xfrm>
            <a:off x="731839" y="7225762"/>
            <a:ext cx="914710" cy="108000"/>
          </a:xfrm>
        </p:spPr>
        <p:txBody>
          <a:bodyPr/>
          <a:lstStyle/>
          <a:p>
            <a:fld id="{57E810E0-59F3-4FE5-8651-242FCFBC1152}" type="datetime1">
              <a:rPr lang="sv-SE" smtClean="0"/>
              <a:t>2022-10-10</a:t>
            </a:fld>
            <a:endParaRPr lang="sv-SE" dirty="0"/>
          </a:p>
        </p:txBody>
      </p:sp>
      <p:sp>
        <p:nvSpPr>
          <p:cNvPr id="5" name="Platshållare för sidfot 4"/>
          <p:cNvSpPr>
            <a:spLocks noGrp="1"/>
          </p:cNvSpPr>
          <p:nvPr>
            <p:ph type="ftr" sz="quarter" idx="11"/>
          </p:nvPr>
        </p:nvSpPr>
        <p:spPr>
          <a:xfrm>
            <a:off x="1732085" y="7081350"/>
            <a:ext cx="6421315" cy="252412"/>
          </a:xfrm>
        </p:spPr>
        <p:txBody>
          <a:bodyPr/>
          <a:lstStyle/>
          <a:p>
            <a:r>
              <a:rPr lang="sv-SE" dirty="0"/>
              <a:t>Sidfot</a:t>
            </a:r>
          </a:p>
        </p:txBody>
      </p:sp>
      <p:sp>
        <p:nvSpPr>
          <p:cNvPr id="6" name="Platshållare för bildnummer 5"/>
          <p:cNvSpPr>
            <a:spLocks noGrp="1"/>
          </p:cNvSpPr>
          <p:nvPr>
            <p:ph type="sldNum" sz="quarter" idx="12"/>
          </p:nvPr>
        </p:nvSpPr>
        <p:spPr>
          <a:xfrm>
            <a:off x="731839" y="7081350"/>
            <a:ext cx="914710" cy="108000"/>
          </a:xfrm>
        </p:spPr>
        <p:txBody>
          <a:bodyPr/>
          <a:lstStyle/>
          <a:p>
            <a:fld id="{E8645303-2AAE-45D1-913A-B06AE6474513}" type="slidenum">
              <a:rPr lang="sv-SE" smtClean="0"/>
              <a:t>‹#›</a:t>
            </a:fld>
            <a:endParaRPr lang="sv-SE" dirty="0"/>
          </a:p>
        </p:txBody>
      </p:sp>
    </p:spTree>
    <p:extLst>
      <p:ext uri="{BB962C8B-B14F-4D97-AF65-F5344CB8AC3E}">
        <p14:creationId xmlns:p14="http://schemas.microsoft.com/office/powerpoint/2010/main" val="3996745895"/>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8" name="Platshållare för datum 7"/>
          <p:cNvSpPr>
            <a:spLocks noGrp="1"/>
          </p:cNvSpPr>
          <p:nvPr>
            <p:ph type="dt" sz="half" idx="10"/>
          </p:nvPr>
        </p:nvSpPr>
        <p:spPr/>
        <p:txBody>
          <a:bodyPr/>
          <a:lstStyle/>
          <a:p>
            <a:fld id="{5B1D27FF-F0AB-443C-B4CE-C44BEA4D4587}" type="datetime1">
              <a:rPr lang="sv-SE" smtClean="0"/>
              <a:t>2022-10-10</a:t>
            </a:fld>
            <a:endParaRPr lang="sv-SE" dirty="0"/>
          </a:p>
        </p:txBody>
      </p:sp>
      <p:sp>
        <p:nvSpPr>
          <p:cNvPr id="9" name="Platshållare för sidfot 8"/>
          <p:cNvSpPr>
            <a:spLocks noGrp="1"/>
          </p:cNvSpPr>
          <p:nvPr>
            <p:ph type="ftr" sz="quarter" idx="11"/>
          </p:nvPr>
        </p:nvSpPr>
        <p:spPr/>
        <p:txBody>
          <a:bodyPr/>
          <a:lstStyle/>
          <a:p>
            <a:r>
              <a:rPr lang="sv-SE" dirty="0"/>
              <a:t>Sidfot</a:t>
            </a:r>
          </a:p>
        </p:txBody>
      </p:sp>
      <p:sp>
        <p:nvSpPr>
          <p:cNvPr id="10" name="Platshållare för bildnummer 9"/>
          <p:cNvSpPr>
            <a:spLocks noGrp="1"/>
          </p:cNvSpPr>
          <p:nvPr>
            <p:ph type="sldNum" sz="quarter" idx="12"/>
          </p:nvPr>
        </p:nvSpPr>
        <p:spPr/>
        <p:txBody>
          <a:bodyPr/>
          <a:lstStyle/>
          <a:p>
            <a:fld id="{E8645303-2AAE-45D1-913A-B06AE6474513}" type="slidenum">
              <a:rPr lang="sv-SE" smtClean="0"/>
              <a:t>‹#›</a:t>
            </a:fld>
            <a:endParaRPr lang="sv-SE" dirty="0"/>
          </a:p>
        </p:txBody>
      </p:sp>
      <p:sp>
        <p:nvSpPr>
          <p:cNvPr id="11" name="Platshållare för innehåll 2">
            <a:extLst>
              <a:ext uri="{FF2B5EF4-FFF2-40B4-BE49-F238E27FC236}">
                <a16:creationId xmlns:a16="http://schemas.microsoft.com/office/drawing/2014/main" id="{C0414B1B-0A49-49BF-AED0-F0D4D1264854}"/>
              </a:ext>
            </a:extLst>
          </p:cNvPr>
          <p:cNvSpPr>
            <a:spLocks noGrp="1"/>
          </p:cNvSpPr>
          <p:nvPr>
            <p:ph idx="1" hasCustomPrompt="1"/>
          </p:nvPr>
        </p:nvSpPr>
        <p:spPr>
          <a:xfrm>
            <a:off x="731837" y="2037933"/>
            <a:ext cx="9577389" cy="394694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1">
            <a:extLst>
              <a:ext uri="{FF2B5EF4-FFF2-40B4-BE49-F238E27FC236}">
                <a16:creationId xmlns:a16="http://schemas.microsoft.com/office/drawing/2014/main" id="{60DBEC23-07E5-4862-8989-D9B40EB76625}"/>
              </a:ext>
            </a:extLst>
          </p:cNvPr>
          <p:cNvSpPr>
            <a:spLocks noGrp="1"/>
          </p:cNvSpPr>
          <p:nvPr>
            <p:ph type="title"/>
          </p:nvPr>
        </p:nvSpPr>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1690922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och innehåll (utan punktlista)">
    <p:spTree>
      <p:nvGrpSpPr>
        <p:cNvPr id="1" name=""/>
        <p:cNvGrpSpPr/>
        <p:nvPr/>
      </p:nvGrpSpPr>
      <p:grpSpPr>
        <a:xfrm>
          <a:off x="0" y="0"/>
          <a:ext cx="0" cy="0"/>
          <a:chOff x="0" y="0"/>
          <a:chExt cx="0" cy="0"/>
        </a:xfrm>
      </p:grpSpPr>
      <p:sp>
        <p:nvSpPr>
          <p:cNvPr id="8" name="Platshållare för datum 7"/>
          <p:cNvSpPr>
            <a:spLocks noGrp="1"/>
          </p:cNvSpPr>
          <p:nvPr>
            <p:ph type="dt" sz="half" idx="10"/>
          </p:nvPr>
        </p:nvSpPr>
        <p:spPr/>
        <p:txBody>
          <a:bodyPr/>
          <a:lstStyle/>
          <a:p>
            <a:fld id="{22465460-FC49-4810-9761-3E1B7BBB6CC1}" type="datetime1">
              <a:rPr lang="sv-SE" smtClean="0"/>
              <a:t>2022-10-10</a:t>
            </a:fld>
            <a:endParaRPr lang="sv-SE" dirty="0"/>
          </a:p>
        </p:txBody>
      </p:sp>
      <p:sp>
        <p:nvSpPr>
          <p:cNvPr id="9" name="Platshållare för sidfot 8"/>
          <p:cNvSpPr>
            <a:spLocks noGrp="1"/>
          </p:cNvSpPr>
          <p:nvPr>
            <p:ph type="ftr" sz="quarter" idx="11"/>
          </p:nvPr>
        </p:nvSpPr>
        <p:spPr/>
        <p:txBody>
          <a:bodyPr/>
          <a:lstStyle/>
          <a:p>
            <a:r>
              <a:rPr lang="sv-SE" dirty="0"/>
              <a:t>Sidfot</a:t>
            </a:r>
          </a:p>
        </p:txBody>
      </p:sp>
      <p:sp>
        <p:nvSpPr>
          <p:cNvPr id="10" name="Platshållare för bildnummer 9"/>
          <p:cNvSpPr>
            <a:spLocks noGrp="1"/>
          </p:cNvSpPr>
          <p:nvPr>
            <p:ph type="sldNum" sz="quarter" idx="12"/>
          </p:nvPr>
        </p:nvSpPr>
        <p:spPr/>
        <p:txBody>
          <a:bodyPr/>
          <a:lstStyle/>
          <a:p>
            <a:fld id="{E8645303-2AAE-45D1-913A-B06AE6474513}" type="slidenum">
              <a:rPr lang="sv-SE" smtClean="0"/>
              <a:t>‹#›</a:t>
            </a:fld>
            <a:endParaRPr lang="sv-SE" dirty="0"/>
          </a:p>
        </p:txBody>
      </p:sp>
      <p:sp>
        <p:nvSpPr>
          <p:cNvPr id="11" name="Platshållare för innehåll 2">
            <a:extLst>
              <a:ext uri="{FF2B5EF4-FFF2-40B4-BE49-F238E27FC236}">
                <a16:creationId xmlns:a16="http://schemas.microsoft.com/office/drawing/2014/main" id="{C0414B1B-0A49-49BF-AED0-F0D4D1264854}"/>
              </a:ext>
            </a:extLst>
          </p:cNvPr>
          <p:cNvSpPr>
            <a:spLocks noGrp="1"/>
          </p:cNvSpPr>
          <p:nvPr>
            <p:ph idx="1" hasCustomPrompt="1"/>
          </p:nvPr>
        </p:nvSpPr>
        <p:spPr>
          <a:xfrm>
            <a:off x="731837" y="2037933"/>
            <a:ext cx="9577389" cy="3946940"/>
          </a:xfrm>
        </p:spPr>
        <p:txBody>
          <a:bodyPr/>
          <a:lstStyle>
            <a:lvl1pPr marL="0" indent="0">
              <a:buNone/>
              <a:defRPr/>
            </a:lvl1pPr>
          </a:lstStyle>
          <a:p>
            <a:pPr lvl="0"/>
            <a:r>
              <a:rPr lang="sv-SE" dirty="0"/>
              <a:t>Redigera format för bakgrundstext</a:t>
            </a:r>
          </a:p>
        </p:txBody>
      </p:sp>
      <p:sp>
        <p:nvSpPr>
          <p:cNvPr id="2" name="Rubrik 1">
            <a:extLst>
              <a:ext uri="{FF2B5EF4-FFF2-40B4-BE49-F238E27FC236}">
                <a16:creationId xmlns:a16="http://schemas.microsoft.com/office/drawing/2014/main" id="{60DBEC23-07E5-4862-8989-D9B40EB76625}"/>
              </a:ext>
            </a:extLst>
          </p:cNvPr>
          <p:cNvSpPr>
            <a:spLocks noGrp="1"/>
          </p:cNvSpPr>
          <p:nvPr>
            <p:ph type="title"/>
          </p:nvPr>
        </p:nvSpPr>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2544838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5" name="Platshållare för datum 4"/>
          <p:cNvSpPr>
            <a:spLocks noGrp="1"/>
          </p:cNvSpPr>
          <p:nvPr>
            <p:ph type="dt" sz="half" idx="10"/>
          </p:nvPr>
        </p:nvSpPr>
        <p:spPr/>
        <p:txBody>
          <a:bodyPr/>
          <a:lstStyle/>
          <a:p>
            <a:fld id="{EDDF30C2-D981-427B-9988-3454A6FFFE25}" type="datetime1">
              <a:rPr lang="sv-SE" smtClean="0"/>
              <a:t>2022-10-10</a:t>
            </a:fld>
            <a:endParaRPr lang="sv-SE" dirty="0"/>
          </a:p>
        </p:txBody>
      </p:sp>
      <p:sp>
        <p:nvSpPr>
          <p:cNvPr id="6" name="Platshållare för sidfot 5"/>
          <p:cNvSpPr>
            <a:spLocks noGrp="1"/>
          </p:cNvSpPr>
          <p:nvPr>
            <p:ph type="ftr" sz="quarter" idx="11"/>
          </p:nvPr>
        </p:nvSpPr>
        <p:spPr/>
        <p:txBody>
          <a:bodyPr/>
          <a:lstStyle/>
          <a:p>
            <a:r>
              <a:rPr lang="sv-SE" dirty="0"/>
              <a:t>Sidfot</a:t>
            </a:r>
          </a:p>
        </p:txBody>
      </p:sp>
      <p:sp>
        <p:nvSpPr>
          <p:cNvPr id="7" name="Platshållare för bildnummer 6"/>
          <p:cNvSpPr>
            <a:spLocks noGrp="1"/>
          </p:cNvSpPr>
          <p:nvPr>
            <p:ph type="sldNum" sz="quarter" idx="12"/>
          </p:nvPr>
        </p:nvSpPr>
        <p:spPr/>
        <p:txBody>
          <a:bodyPr/>
          <a:lstStyle/>
          <a:p>
            <a:fld id="{E8645303-2AAE-45D1-913A-B06AE6474513}" type="slidenum">
              <a:rPr lang="sv-SE" smtClean="0"/>
              <a:t>‹#›</a:t>
            </a:fld>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hasCustomPrompt="1"/>
          </p:nvPr>
        </p:nvSpPr>
        <p:spPr>
          <a:xfrm>
            <a:off x="731835" y="2037933"/>
            <a:ext cx="5184777" cy="3946942"/>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11" name="Platshållare för innehåll 2">
            <a:extLst>
              <a:ext uri="{FF2B5EF4-FFF2-40B4-BE49-F238E27FC236}">
                <a16:creationId xmlns:a16="http://schemas.microsoft.com/office/drawing/2014/main" id="{391E7B50-F211-4773-9434-6D9056770638}"/>
              </a:ext>
            </a:extLst>
          </p:cNvPr>
          <p:cNvSpPr>
            <a:spLocks noGrp="1"/>
          </p:cNvSpPr>
          <p:nvPr>
            <p:ph idx="13" hasCustomPrompt="1"/>
          </p:nvPr>
        </p:nvSpPr>
        <p:spPr>
          <a:xfrm>
            <a:off x="6311900" y="2037933"/>
            <a:ext cx="5148260" cy="3946942"/>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1807760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3" name="Platshållare för text 2"/>
          <p:cNvSpPr>
            <a:spLocks noGrp="1"/>
          </p:cNvSpPr>
          <p:nvPr>
            <p:ph type="body" idx="1" hasCustomPrompt="1"/>
          </p:nvPr>
        </p:nvSpPr>
        <p:spPr>
          <a:xfrm>
            <a:off x="731837" y="2024063"/>
            <a:ext cx="5184776" cy="6969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Redigera format för bakgrundstext</a:t>
            </a:r>
          </a:p>
        </p:txBody>
      </p:sp>
      <p:sp>
        <p:nvSpPr>
          <p:cNvPr id="4" name="Platshållare för innehåll 3"/>
          <p:cNvSpPr>
            <a:spLocks noGrp="1"/>
          </p:cNvSpPr>
          <p:nvPr>
            <p:ph sz="half" idx="2" hasCustomPrompt="1"/>
          </p:nvPr>
        </p:nvSpPr>
        <p:spPr>
          <a:xfrm>
            <a:off x="731837" y="2720975"/>
            <a:ext cx="5184776" cy="326390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text 4"/>
          <p:cNvSpPr>
            <a:spLocks noGrp="1"/>
          </p:cNvSpPr>
          <p:nvPr>
            <p:ph type="body" sz="quarter" idx="3" hasCustomPrompt="1"/>
          </p:nvPr>
        </p:nvSpPr>
        <p:spPr>
          <a:xfrm>
            <a:off x="6311899" y="2024063"/>
            <a:ext cx="5148261" cy="6969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Redigera format för bakgrundstext</a:t>
            </a:r>
          </a:p>
        </p:txBody>
      </p:sp>
      <p:sp>
        <p:nvSpPr>
          <p:cNvPr id="6" name="Platshållare för innehåll 5"/>
          <p:cNvSpPr>
            <a:spLocks noGrp="1"/>
          </p:cNvSpPr>
          <p:nvPr>
            <p:ph sz="quarter" idx="4" hasCustomPrompt="1"/>
          </p:nvPr>
        </p:nvSpPr>
        <p:spPr>
          <a:xfrm>
            <a:off x="6311899" y="2720975"/>
            <a:ext cx="5148261" cy="326390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7" name="Platshållare för datum 6"/>
          <p:cNvSpPr>
            <a:spLocks noGrp="1"/>
          </p:cNvSpPr>
          <p:nvPr>
            <p:ph type="dt" sz="half" idx="10"/>
          </p:nvPr>
        </p:nvSpPr>
        <p:spPr/>
        <p:txBody>
          <a:bodyPr/>
          <a:lstStyle/>
          <a:p>
            <a:fld id="{623A9A8D-6659-4CD0-B6FE-BABA33657A42}" type="datetime1">
              <a:rPr lang="sv-SE" smtClean="0"/>
              <a:t>2022-10-10</a:t>
            </a:fld>
            <a:endParaRPr lang="sv-SE" dirty="0"/>
          </a:p>
        </p:txBody>
      </p:sp>
      <p:sp>
        <p:nvSpPr>
          <p:cNvPr id="8" name="Platshållare för sidfot 7"/>
          <p:cNvSpPr>
            <a:spLocks noGrp="1"/>
          </p:cNvSpPr>
          <p:nvPr>
            <p:ph type="ftr" sz="quarter" idx="11"/>
          </p:nvPr>
        </p:nvSpPr>
        <p:spPr/>
        <p:txBody>
          <a:bodyPr/>
          <a:lstStyle/>
          <a:p>
            <a:r>
              <a:rPr lang="sv-SE" dirty="0"/>
              <a:t>Sidfot</a:t>
            </a:r>
          </a:p>
        </p:txBody>
      </p:sp>
      <p:sp>
        <p:nvSpPr>
          <p:cNvPr id="9" name="Platshållare för bildnummer 8"/>
          <p:cNvSpPr>
            <a:spLocks noGrp="1"/>
          </p:cNvSpPr>
          <p:nvPr>
            <p:ph type="sldNum" sz="quarter" idx="12"/>
          </p:nvPr>
        </p:nvSpPr>
        <p:spPr/>
        <p:txBody>
          <a:bodyPr/>
          <a:lstStyle/>
          <a:p>
            <a:fld id="{E8645303-2AAE-45D1-913A-B06AE6474513}" type="slidenum">
              <a:rPr lang="sv-SE" smtClean="0"/>
              <a:t>‹#›</a:t>
            </a:fld>
            <a:endParaRPr lang="sv-SE" dirty="0"/>
          </a:p>
        </p:txBody>
      </p:sp>
      <p:sp>
        <p:nvSpPr>
          <p:cNvPr id="10" name="Rubrik 9"/>
          <p:cNvSpPr>
            <a:spLocks noGrp="1"/>
          </p:cNvSpPr>
          <p:nvPr>
            <p:ph type="title"/>
          </p:nvPr>
        </p:nvSpPr>
        <p:spPr>
          <a:xfrm>
            <a:off x="731837" y="692149"/>
            <a:ext cx="10728325" cy="973139"/>
          </a:xfrm>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1638976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datum 2"/>
          <p:cNvSpPr>
            <a:spLocks noGrp="1"/>
          </p:cNvSpPr>
          <p:nvPr>
            <p:ph type="dt" sz="half" idx="10"/>
          </p:nvPr>
        </p:nvSpPr>
        <p:spPr/>
        <p:txBody>
          <a:bodyPr/>
          <a:lstStyle/>
          <a:p>
            <a:fld id="{0A645D7A-9E99-4E52-88CC-D08A671C3686}" type="datetime1">
              <a:rPr lang="sv-SE" smtClean="0"/>
              <a:t>2022-10-10</a:t>
            </a:fld>
            <a:endParaRPr lang="sv-SE" dirty="0"/>
          </a:p>
        </p:txBody>
      </p:sp>
      <p:sp>
        <p:nvSpPr>
          <p:cNvPr id="4" name="Platshållare för sidfot 3"/>
          <p:cNvSpPr>
            <a:spLocks noGrp="1"/>
          </p:cNvSpPr>
          <p:nvPr>
            <p:ph type="ftr" sz="quarter" idx="11"/>
          </p:nvPr>
        </p:nvSpPr>
        <p:spPr/>
        <p:txBody>
          <a:bodyPr/>
          <a:lstStyle/>
          <a:p>
            <a:r>
              <a:rPr lang="sv-SE" dirty="0"/>
              <a:t>Sidfot</a:t>
            </a:r>
          </a:p>
        </p:txBody>
      </p:sp>
      <p:sp>
        <p:nvSpPr>
          <p:cNvPr id="5" name="Platshållare för bildnummer 4"/>
          <p:cNvSpPr>
            <a:spLocks noGrp="1"/>
          </p:cNvSpPr>
          <p:nvPr>
            <p:ph type="sldNum" sz="quarter" idx="12"/>
          </p:nvPr>
        </p:nvSpPr>
        <p:spPr/>
        <p:txBody>
          <a:bodyPr/>
          <a:lstStyle/>
          <a:p>
            <a:fld id="{E8645303-2AAE-45D1-913A-B06AE6474513}" type="slidenum">
              <a:rPr lang="sv-SE" smtClean="0"/>
              <a:t>‹#›</a:t>
            </a:fld>
            <a:endParaRPr lang="sv-SE" dirty="0"/>
          </a:p>
        </p:txBody>
      </p:sp>
    </p:spTree>
    <p:extLst>
      <p:ext uri="{BB962C8B-B14F-4D97-AF65-F5344CB8AC3E}">
        <p14:creationId xmlns:p14="http://schemas.microsoft.com/office/powerpoint/2010/main" val="2582784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731837" y="692149"/>
            <a:ext cx="10728325" cy="973139"/>
          </a:xfrm>
          <a:prstGeom prst="rect">
            <a:avLst/>
          </a:prstGeom>
        </p:spPr>
        <p:txBody>
          <a:bodyPr vert="horz" lIns="0" tIns="0" rIns="0" bIns="0" rtlCol="0" anchor="b">
            <a:noAutofit/>
          </a:bodyPr>
          <a:lstStyle/>
          <a:p>
            <a:r>
              <a:rPr lang="sv-SE" dirty="0"/>
              <a:t>Klicka här för att ändra format</a:t>
            </a:r>
          </a:p>
        </p:txBody>
      </p:sp>
      <p:sp>
        <p:nvSpPr>
          <p:cNvPr id="3" name="Platshållare för text 2"/>
          <p:cNvSpPr>
            <a:spLocks noGrp="1"/>
          </p:cNvSpPr>
          <p:nvPr>
            <p:ph type="body" idx="1"/>
          </p:nvPr>
        </p:nvSpPr>
        <p:spPr>
          <a:xfrm>
            <a:off x="731836" y="2037934"/>
            <a:ext cx="9577389" cy="3946941"/>
          </a:xfrm>
          <a:prstGeom prst="rect">
            <a:avLst/>
          </a:prstGeom>
        </p:spPr>
        <p:txBody>
          <a:bodyPr vert="horz" lIns="0" tIns="0" rIns="0" bIns="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a:p>
            <a:pPr lvl="5"/>
            <a:r>
              <a:rPr lang="sv-SE" dirty="0"/>
              <a:t>Nivå sex</a:t>
            </a:r>
          </a:p>
          <a:p>
            <a:pPr lvl="6"/>
            <a:r>
              <a:rPr lang="sv-SE" dirty="0"/>
              <a:t>Nivå sju</a:t>
            </a:r>
          </a:p>
          <a:p>
            <a:pPr lvl="7"/>
            <a:r>
              <a:rPr lang="sv-SE" dirty="0"/>
              <a:t>Nivå åtta</a:t>
            </a:r>
          </a:p>
          <a:p>
            <a:pPr lvl="8"/>
            <a:r>
              <a:rPr lang="sv-SE" dirty="0"/>
              <a:t>Nivå nio</a:t>
            </a:r>
          </a:p>
        </p:txBody>
      </p:sp>
      <p:sp>
        <p:nvSpPr>
          <p:cNvPr id="4" name="Platshållare för datum 3"/>
          <p:cNvSpPr>
            <a:spLocks noGrp="1"/>
          </p:cNvSpPr>
          <p:nvPr>
            <p:ph type="dt" sz="half" idx="2"/>
          </p:nvPr>
        </p:nvSpPr>
        <p:spPr>
          <a:xfrm>
            <a:off x="731839" y="6381700"/>
            <a:ext cx="914710" cy="108000"/>
          </a:xfrm>
          <a:prstGeom prst="rect">
            <a:avLst/>
          </a:prstGeom>
        </p:spPr>
        <p:txBody>
          <a:bodyPr vert="horz" lIns="0" tIns="0" rIns="0" bIns="0" rtlCol="0" anchor="b"/>
          <a:lstStyle>
            <a:lvl1pPr algn="l">
              <a:defRPr sz="800">
                <a:solidFill>
                  <a:schemeClr val="tx2"/>
                </a:solidFill>
              </a:defRPr>
            </a:lvl1pPr>
          </a:lstStyle>
          <a:p>
            <a:fld id="{E2A22312-D2FE-4D66-A9B8-082BD342C5E1}" type="datetime1">
              <a:rPr lang="sv-SE" smtClean="0"/>
              <a:t>2022-10-10</a:t>
            </a:fld>
            <a:endParaRPr lang="sv-SE" dirty="0"/>
          </a:p>
        </p:txBody>
      </p:sp>
      <p:sp>
        <p:nvSpPr>
          <p:cNvPr id="5" name="Platshållare för sidfot 4"/>
          <p:cNvSpPr>
            <a:spLocks noGrp="1"/>
          </p:cNvSpPr>
          <p:nvPr>
            <p:ph type="ftr" sz="quarter" idx="3"/>
          </p:nvPr>
        </p:nvSpPr>
        <p:spPr>
          <a:xfrm>
            <a:off x="1732085" y="6237288"/>
            <a:ext cx="6421315" cy="252412"/>
          </a:xfrm>
          <a:prstGeom prst="rect">
            <a:avLst/>
          </a:prstGeom>
        </p:spPr>
        <p:txBody>
          <a:bodyPr vert="horz" lIns="0" tIns="0" rIns="0" bIns="0" rtlCol="0" anchor="b"/>
          <a:lstStyle>
            <a:lvl1pPr algn="l">
              <a:defRPr sz="800">
                <a:solidFill>
                  <a:schemeClr val="tx2"/>
                </a:solidFill>
              </a:defRPr>
            </a:lvl1pPr>
          </a:lstStyle>
          <a:p>
            <a:r>
              <a:rPr lang="sv-SE" dirty="0"/>
              <a:t>Sidfot</a:t>
            </a:r>
          </a:p>
        </p:txBody>
      </p:sp>
      <p:sp>
        <p:nvSpPr>
          <p:cNvPr id="6" name="Platshållare för bildnummer 5"/>
          <p:cNvSpPr>
            <a:spLocks noGrp="1"/>
          </p:cNvSpPr>
          <p:nvPr>
            <p:ph type="sldNum" sz="quarter" idx="4"/>
          </p:nvPr>
        </p:nvSpPr>
        <p:spPr>
          <a:xfrm>
            <a:off x="731839" y="6237288"/>
            <a:ext cx="914710" cy="108000"/>
          </a:xfrm>
          <a:prstGeom prst="rect">
            <a:avLst/>
          </a:prstGeom>
        </p:spPr>
        <p:txBody>
          <a:bodyPr vert="horz" lIns="0" tIns="0" rIns="0" bIns="0" rtlCol="0" anchor="t"/>
          <a:lstStyle>
            <a:lvl1pPr algn="l">
              <a:defRPr sz="800">
                <a:solidFill>
                  <a:schemeClr val="tx2"/>
                </a:solidFill>
              </a:defRPr>
            </a:lvl1p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2492816128"/>
      </p:ext>
    </p:extLst>
  </p:cSld>
  <p:clrMap bg1="lt1" tx1="dk1" bg2="lt2" tx2="dk2" accent1="accent1" accent2="accent2" accent3="accent3" accent4="accent4" accent5="accent5" accent6="accent6" hlink="hlink" folHlink="folHlink"/>
  <p:sldLayoutIdLst>
    <p:sldLayoutId id="2147483673" r:id="rId1"/>
    <p:sldLayoutId id="2147483677" r:id="rId2"/>
    <p:sldLayoutId id="2147483675" r:id="rId3"/>
    <p:sldLayoutId id="2147483676" r:id="rId4"/>
    <p:sldLayoutId id="2147483650" r:id="rId5"/>
    <p:sldLayoutId id="2147483660" r:id="rId6"/>
    <p:sldLayoutId id="2147483652" r:id="rId7"/>
    <p:sldLayoutId id="2147483653" r:id="rId8"/>
    <p:sldLayoutId id="2147483654" r:id="rId9"/>
    <p:sldLayoutId id="2147483655" r:id="rId10"/>
    <p:sldLayoutId id="2147483661" r:id="rId11"/>
    <p:sldLayoutId id="2147483656" r:id="rId12"/>
  </p:sldLayoutIdLst>
  <p:hf sldNum="0" hdr="0" ftr="0" dt="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180000" indent="-180000" algn="l" defTabSz="914400" rtl="0" eaLnBrk="1" latinLnBrk="0" hangingPunct="1">
        <a:lnSpc>
          <a:spcPct val="100000"/>
        </a:lnSpc>
        <a:spcBef>
          <a:spcPts val="0"/>
        </a:spcBef>
        <a:spcAft>
          <a:spcPts val="1200"/>
        </a:spcAft>
        <a:buSzPct val="150000"/>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0"/>
        </a:spcBef>
        <a:spcAft>
          <a:spcPts val="1060"/>
        </a:spcAft>
        <a:buSzPct val="150000"/>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0"/>
        </a:spcBef>
        <a:spcAft>
          <a:spcPts val="950"/>
        </a:spcAft>
        <a:buSzPct val="150000"/>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0"/>
        </a:spcBef>
        <a:spcAft>
          <a:spcPts val="820"/>
        </a:spcAft>
        <a:buSzPct val="150000"/>
        <a:buFont typeface="Arial" panose="020B0604020202020204" pitchFamily="34" charset="0"/>
        <a:buChar char="•"/>
        <a:defRPr sz="1400" kern="1200">
          <a:solidFill>
            <a:schemeClr val="tx1"/>
          </a:solidFill>
          <a:latin typeface="+mn-lt"/>
          <a:ea typeface="+mn-ea"/>
          <a:cs typeface="+mn-cs"/>
        </a:defRPr>
      </a:lvl4pPr>
      <a:lvl5pPr marL="90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5pPr>
      <a:lvl6pPr marL="108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6pPr>
      <a:lvl7pPr marL="126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7pPr>
      <a:lvl8pPr marL="144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8pPr>
      <a:lvl9pPr marL="162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3" pos="461" userDrawn="1">
          <p15:clr>
            <a:srgbClr val="F26B43"/>
          </p15:clr>
        </p15:guide>
        <p15:guide id="6" orient="horz" pos="3770" userDrawn="1">
          <p15:clr>
            <a:srgbClr val="F26B43"/>
          </p15:clr>
        </p15:guide>
        <p15:guide id="7" orient="horz" pos="1275" userDrawn="1">
          <p15:clr>
            <a:srgbClr val="F26B43"/>
          </p15:clr>
        </p15:guide>
        <p15:guide id="8" orient="horz" pos="1049" userDrawn="1">
          <p15:clr>
            <a:srgbClr val="F26B43"/>
          </p15:clr>
        </p15:guide>
        <p15:guide id="9" orient="horz" pos="436" userDrawn="1">
          <p15:clr>
            <a:srgbClr val="F26B43"/>
          </p15:clr>
        </p15:guide>
        <p15:guide id="11" pos="7491" userDrawn="1">
          <p15:clr>
            <a:srgbClr val="F26B43"/>
          </p15:clr>
        </p15:guide>
        <p15:guide id="13" pos="3976" userDrawn="1">
          <p15:clr>
            <a:srgbClr val="F26B43"/>
          </p15:clr>
        </p15:guide>
        <p15:guide id="14" pos="3727"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6.sv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1.xml"/><Relationship Id="rId4" Type="http://schemas.openxmlformats.org/officeDocument/2006/relationships/image" Target="../media/image12.sv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10.xml"/><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A5136ED-28F0-E04A-67B0-B07E830C8A66}"/>
              </a:ext>
            </a:extLst>
          </p:cNvPr>
          <p:cNvSpPr>
            <a:spLocks noGrp="1"/>
          </p:cNvSpPr>
          <p:nvPr>
            <p:ph type="ctrTitle"/>
          </p:nvPr>
        </p:nvSpPr>
        <p:spPr/>
        <p:txBody>
          <a:bodyPr/>
          <a:lstStyle/>
          <a:p>
            <a:r>
              <a:rPr lang="sv-SE" dirty="0">
                <a:cs typeface="Arial"/>
              </a:rPr>
              <a:t>Chefers och tjänstemäns arbetsmiljö</a:t>
            </a:r>
            <a:endParaRPr lang="sv-SE" dirty="0"/>
          </a:p>
        </p:txBody>
      </p:sp>
      <p:sp>
        <p:nvSpPr>
          <p:cNvPr id="12" name="Rektangel 11">
            <a:extLst>
              <a:ext uri="{FF2B5EF4-FFF2-40B4-BE49-F238E27FC236}">
                <a16:creationId xmlns:a16="http://schemas.microsoft.com/office/drawing/2014/main" id="{D0B76641-5CE3-3893-D054-63BB66A26D26}"/>
              </a:ext>
            </a:extLst>
          </p:cNvPr>
          <p:cNvSpPr/>
          <p:nvPr/>
        </p:nvSpPr>
        <p:spPr>
          <a:xfrm>
            <a:off x="0" y="5928898"/>
            <a:ext cx="12191999" cy="9291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sp>
        <p:nvSpPr>
          <p:cNvPr id="13" name="Rektangel 12">
            <a:extLst>
              <a:ext uri="{FF2B5EF4-FFF2-40B4-BE49-F238E27FC236}">
                <a16:creationId xmlns:a16="http://schemas.microsoft.com/office/drawing/2014/main" id="{6DFCFF01-6C03-EB42-66BD-AAD07645A726}"/>
              </a:ext>
            </a:extLst>
          </p:cNvPr>
          <p:cNvSpPr/>
          <p:nvPr/>
        </p:nvSpPr>
        <p:spPr>
          <a:xfrm>
            <a:off x="0" y="-1884"/>
            <a:ext cx="12191999" cy="9291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grpSp>
        <p:nvGrpSpPr>
          <p:cNvPr id="19" name="Grupp 18">
            <a:extLst>
              <a:ext uri="{FF2B5EF4-FFF2-40B4-BE49-F238E27FC236}">
                <a16:creationId xmlns:a16="http://schemas.microsoft.com/office/drawing/2014/main" id="{4E5F7911-D0EA-957A-A643-D6D65C363B26}"/>
              </a:ext>
            </a:extLst>
          </p:cNvPr>
          <p:cNvGrpSpPr/>
          <p:nvPr/>
        </p:nvGrpSpPr>
        <p:grpSpPr>
          <a:xfrm>
            <a:off x="2924717" y="6169126"/>
            <a:ext cx="6342564" cy="448646"/>
            <a:chOff x="1855609" y="3113484"/>
            <a:chExt cx="8920864" cy="631025"/>
          </a:xfrm>
        </p:grpSpPr>
        <p:pic>
          <p:nvPicPr>
            <p:cNvPr id="20" name="Bildobjekt 19">
              <a:extLst>
                <a:ext uri="{FF2B5EF4-FFF2-40B4-BE49-F238E27FC236}">
                  <a16:creationId xmlns:a16="http://schemas.microsoft.com/office/drawing/2014/main" id="{217B311D-324B-3E5D-B330-41001CDE613B}"/>
                </a:ext>
              </a:extLst>
            </p:cNvPr>
            <p:cNvPicPr>
              <a:picLocks noChangeAspect="1"/>
            </p:cNvPicPr>
            <p:nvPr/>
          </p:nvPicPr>
          <p:blipFill>
            <a:blip r:embed="rId2"/>
            <a:stretch>
              <a:fillRect/>
            </a:stretch>
          </p:blipFill>
          <p:spPr>
            <a:xfrm>
              <a:off x="1855609" y="3242564"/>
              <a:ext cx="2551181" cy="372865"/>
            </a:xfrm>
            <a:prstGeom prst="rect">
              <a:avLst/>
            </a:prstGeom>
          </p:spPr>
        </p:pic>
        <p:pic>
          <p:nvPicPr>
            <p:cNvPr id="21" name="Bildobjekt 20" descr="En bild som visar text, porslin, tallrik, kärl&#10;&#10;Automatiskt genererad beskrivning">
              <a:extLst>
                <a:ext uri="{FF2B5EF4-FFF2-40B4-BE49-F238E27FC236}">
                  <a16:creationId xmlns:a16="http://schemas.microsoft.com/office/drawing/2014/main" id="{5FE1F448-2114-A1EE-3F9D-BC25B1F8D810}"/>
                </a:ext>
              </a:extLst>
            </p:cNvPr>
            <p:cNvPicPr>
              <a:picLocks noChangeAspect="1"/>
            </p:cNvPicPr>
            <p:nvPr/>
          </p:nvPicPr>
          <p:blipFill>
            <a:blip r:embed="rId3"/>
            <a:stretch>
              <a:fillRect/>
            </a:stretch>
          </p:blipFill>
          <p:spPr>
            <a:xfrm>
              <a:off x="9109182" y="3229646"/>
              <a:ext cx="1667291" cy="398700"/>
            </a:xfrm>
            <a:prstGeom prst="rect">
              <a:avLst/>
            </a:prstGeom>
          </p:spPr>
        </p:pic>
        <p:pic>
          <p:nvPicPr>
            <p:cNvPr id="22" name="Bildobjekt 21">
              <a:extLst>
                <a:ext uri="{FF2B5EF4-FFF2-40B4-BE49-F238E27FC236}">
                  <a16:creationId xmlns:a16="http://schemas.microsoft.com/office/drawing/2014/main" id="{F3601A71-7438-59F3-D836-BF7F543B387A}"/>
                </a:ext>
              </a:extLst>
            </p:cNvPr>
            <p:cNvPicPr>
              <a:picLocks noChangeAspect="1"/>
            </p:cNvPicPr>
            <p:nvPr/>
          </p:nvPicPr>
          <p:blipFill>
            <a:blip r:embed="rId4"/>
            <a:stretch>
              <a:fillRect/>
            </a:stretch>
          </p:blipFill>
          <p:spPr>
            <a:xfrm>
              <a:off x="4733164" y="3145445"/>
              <a:ext cx="1533752" cy="567103"/>
            </a:xfrm>
            <a:prstGeom prst="rect">
              <a:avLst/>
            </a:prstGeom>
          </p:spPr>
        </p:pic>
        <p:pic>
          <p:nvPicPr>
            <p:cNvPr id="23" name="Bildobjekt 22">
              <a:extLst>
                <a:ext uri="{FF2B5EF4-FFF2-40B4-BE49-F238E27FC236}">
                  <a16:creationId xmlns:a16="http://schemas.microsoft.com/office/drawing/2014/main" id="{6C5160DD-4F58-1D24-5C1A-721626AB7FB0}"/>
                </a:ext>
              </a:extLst>
            </p:cNvPr>
            <p:cNvPicPr>
              <a:picLocks noChangeAspect="1"/>
            </p:cNvPicPr>
            <p:nvPr/>
          </p:nvPicPr>
          <p:blipFill>
            <a:blip r:embed="rId5"/>
            <a:stretch>
              <a:fillRect/>
            </a:stretch>
          </p:blipFill>
          <p:spPr>
            <a:xfrm>
              <a:off x="6504469" y="3113484"/>
              <a:ext cx="2367160" cy="631025"/>
            </a:xfrm>
            <a:prstGeom prst="rect">
              <a:avLst/>
            </a:prstGeom>
          </p:spPr>
        </p:pic>
      </p:grpSp>
    </p:spTree>
    <p:extLst>
      <p:ext uri="{BB962C8B-B14F-4D97-AF65-F5344CB8AC3E}">
        <p14:creationId xmlns:p14="http://schemas.microsoft.com/office/powerpoint/2010/main" val="927134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ktangel 16">
            <a:extLst>
              <a:ext uri="{FF2B5EF4-FFF2-40B4-BE49-F238E27FC236}">
                <a16:creationId xmlns:a16="http://schemas.microsoft.com/office/drawing/2014/main" id="{23A347E0-F14A-411D-91C3-C9293CD10150}"/>
              </a:ext>
            </a:extLst>
          </p:cNvPr>
          <p:cNvSpPr/>
          <p:nvPr/>
        </p:nvSpPr>
        <p:spPr>
          <a:xfrm>
            <a:off x="-20761" y="924237"/>
            <a:ext cx="12212761" cy="50073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sp>
        <p:nvSpPr>
          <p:cNvPr id="5" name="Rubrik 2">
            <a:extLst>
              <a:ext uri="{FF2B5EF4-FFF2-40B4-BE49-F238E27FC236}">
                <a16:creationId xmlns:a16="http://schemas.microsoft.com/office/drawing/2014/main" id="{F8AB0330-62CA-562E-4E3D-C7AE7B20CCF3}"/>
              </a:ext>
            </a:extLst>
          </p:cNvPr>
          <p:cNvSpPr txBox="1">
            <a:spLocks/>
          </p:cNvSpPr>
          <p:nvPr/>
        </p:nvSpPr>
        <p:spPr>
          <a:xfrm>
            <a:off x="-1" y="929102"/>
            <a:ext cx="12192002" cy="973139"/>
          </a:xfrm>
          <a:prstGeom prst="rect">
            <a:avLst/>
          </a:prstGeom>
        </p:spPr>
        <p:txBody>
          <a:bodyPr anchor="b"/>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pPr algn="ctr"/>
            <a:r>
              <a:rPr lang="sv-SE" dirty="0">
                <a:solidFill>
                  <a:schemeClr val="bg1"/>
                </a:solidFill>
                <a:cs typeface="Calibri Light"/>
              </a:rPr>
              <a:t>Sammanfattning av det vi pratade om senast…</a:t>
            </a:r>
            <a:endParaRPr lang="sv-SE" dirty="0">
              <a:solidFill>
                <a:schemeClr val="bg1"/>
              </a:solidFill>
            </a:endParaRPr>
          </a:p>
        </p:txBody>
      </p:sp>
      <p:pic>
        <p:nvPicPr>
          <p:cNvPr id="6" name="Bild 5">
            <a:extLst>
              <a:ext uri="{FF2B5EF4-FFF2-40B4-BE49-F238E27FC236}">
                <a16:creationId xmlns:a16="http://schemas.microsoft.com/office/drawing/2014/main" id="{8D7F6603-FFFD-3809-4A79-31812E52D02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946400" y="355600"/>
            <a:ext cx="6299200" cy="6146800"/>
          </a:xfrm>
          <a:prstGeom prst="rect">
            <a:avLst/>
          </a:prstGeom>
        </p:spPr>
      </p:pic>
    </p:spTree>
    <p:extLst>
      <p:ext uri="{BB962C8B-B14F-4D97-AF65-F5344CB8AC3E}">
        <p14:creationId xmlns:p14="http://schemas.microsoft.com/office/powerpoint/2010/main" val="2337668620"/>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EB8F325C-E1BB-7753-4798-1E01FDCD69F8}"/>
              </a:ext>
            </a:extLst>
          </p:cNvPr>
          <p:cNvSpPr/>
          <p:nvPr/>
        </p:nvSpPr>
        <p:spPr>
          <a:xfrm>
            <a:off x="0" y="2742198"/>
            <a:ext cx="11704680" cy="136873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sp>
        <p:nvSpPr>
          <p:cNvPr id="8" name="Rektangel 7">
            <a:extLst>
              <a:ext uri="{FF2B5EF4-FFF2-40B4-BE49-F238E27FC236}">
                <a16:creationId xmlns:a16="http://schemas.microsoft.com/office/drawing/2014/main" id="{12DDBF84-4328-E59C-147C-81FF217CC17A}"/>
              </a:ext>
            </a:extLst>
          </p:cNvPr>
          <p:cNvSpPr/>
          <p:nvPr/>
        </p:nvSpPr>
        <p:spPr>
          <a:xfrm>
            <a:off x="0" y="4562809"/>
            <a:ext cx="11704680" cy="136873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pic>
        <p:nvPicPr>
          <p:cNvPr id="2" name="Bild 1">
            <a:extLst>
              <a:ext uri="{FF2B5EF4-FFF2-40B4-BE49-F238E27FC236}">
                <a16:creationId xmlns:a16="http://schemas.microsoft.com/office/drawing/2014/main" id="{280CC32B-ABB9-66B4-B12C-F046CBAC7B3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56796" y="2993643"/>
            <a:ext cx="409310" cy="865848"/>
          </a:xfrm>
          <a:prstGeom prst="rect">
            <a:avLst/>
          </a:prstGeom>
        </p:spPr>
      </p:pic>
      <p:pic>
        <p:nvPicPr>
          <p:cNvPr id="3" name="Bild 2">
            <a:extLst>
              <a:ext uri="{FF2B5EF4-FFF2-40B4-BE49-F238E27FC236}">
                <a16:creationId xmlns:a16="http://schemas.microsoft.com/office/drawing/2014/main" id="{AC928B28-4E4B-F3FE-5282-CFB656667B5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56796" y="4836160"/>
            <a:ext cx="409310" cy="865848"/>
          </a:xfrm>
          <a:prstGeom prst="rect">
            <a:avLst/>
          </a:prstGeom>
        </p:spPr>
      </p:pic>
      <p:sp>
        <p:nvSpPr>
          <p:cNvPr id="4" name="Rektangel 3">
            <a:extLst>
              <a:ext uri="{FF2B5EF4-FFF2-40B4-BE49-F238E27FC236}">
                <a16:creationId xmlns:a16="http://schemas.microsoft.com/office/drawing/2014/main" id="{8188DC11-676A-B695-015A-BC1FDB6C8DA8}"/>
              </a:ext>
            </a:extLst>
          </p:cNvPr>
          <p:cNvSpPr/>
          <p:nvPr/>
        </p:nvSpPr>
        <p:spPr>
          <a:xfrm>
            <a:off x="0" y="921587"/>
            <a:ext cx="11704680" cy="136873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sp>
        <p:nvSpPr>
          <p:cNvPr id="5" name="Platshållare för innehåll 2">
            <a:extLst>
              <a:ext uri="{FF2B5EF4-FFF2-40B4-BE49-F238E27FC236}">
                <a16:creationId xmlns:a16="http://schemas.microsoft.com/office/drawing/2014/main" id="{230A1DDE-C1CC-CC48-4ED9-3029295D6565}"/>
              </a:ext>
            </a:extLst>
          </p:cNvPr>
          <p:cNvSpPr txBox="1">
            <a:spLocks/>
          </p:cNvSpPr>
          <p:nvPr/>
        </p:nvSpPr>
        <p:spPr>
          <a:xfrm>
            <a:off x="1818640" y="1057739"/>
            <a:ext cx="9636760" cy="1224069"/>
          </a:xfrm>
          <a:prstGeom prst="rect">
            <a:avLst/>
          </a:prstGeom>
        </p:spPr>
        <p:txBody>
          <a:bodyPr vert="horz" lIns="91440" tIns="45720" rIns="91440" bIns="45720" rtlCol="0" anchor="t">
            <a:noAutofit/>
          </a:bodyPr>
          <a:lstStyle>
            <a:lvl1pPr marL="180000" indent="-180000" algn="l" defTabSz="914400" rtl="0" eaLnBrk="1" latinLnBrk="0" hangingPunct="1">
              <a:lnSpc>
                <a:spcPct val="100000"/>
              </a:lnSpc>
              <a:spcBef>
                <a:spcPts val="0"/>
              </a:spcBef>
              <a:spcAft>
                <a:spcPts val="1200"/>
              </a:spcAft>
              <a:buSzPct val="150000"/>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0"/>
              </a:spcBef>
              <a:spcAft>
                <a:spcPts val="1060"/>
              </a:spcAft>
              <a:buSzPct val="150000"/>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0"/>
              </a:spcBef>
              <a:spcAft>
                <a:spcPts val="950"/>
              </a:spcAft>
              <a:buSzPct val="150000"/>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0"/>
              </a:spcBef>
              <a:spcAft>
                <a:spcPts val="820"/>
              </a:spcAft>
              <a:buSzPct val="150000"/>
              <a:buFont typeface="Arial" panose="020B0604020202020204" pitchFamily="34" charset="0"/>
              <a:buChar char="•"/>
              <a:defRPr sz="1400" kern="1200">
                <a:solidFill>
                  <a:schemeClr val="tx1"/>
                </a:solidFill>
                <a:latin typeface="+mn-lt"/>
                <a:ea typeface="+mn-ea"/>
                <a:cs typeface="+mn-cs"/>
              </a:defRPr>
            </a:lvl4pPr>
            <a:lvl5pPr marL="90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5pPr>
            <a:lvl6pPr marL="108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6pPr>
            <a:lvl7pPr marL="126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7pPr>
            <a:lvl8pPr marL="144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8pPr>
            <a:lvl9pPr marL="162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9pPr>
          </a:lstStyle>
          <a:p>
            <a:pPr marL="0" indent="0">
              <a:lnSpc>
                <a:spcPts val="3600"/>
              </a:lnSpc>
              <a:buClr>
                <a:srgbClr val="A9CAB9"/>
              </a:buClr>
              <a:buNone/>
            </a:pPr>
            <a:r>
              <a:rPr lang="sv-SE" sz="3600" b="1" dirty="0">
                <a:solidFill>
                  <a:schemeClr val="bg1"/>
                </a:solidFill>
                <a:latin typeface="Arial"/>
                <a:cs typeface="Arial"/>
              </a:rPr>
              <a:t>Har de åtgärder som </a:t>
            </a:r>
          </a:p>
          <a:p>
            <a:pPr marL="0" indent="0">
              <a:lnSpc>
                <a:spcPts val="3600"/>
              </a:lnSpc>
              <a:buClr>
                <a:srgbClr val="A9CAB9"/>
              </a:buClr>
              <a:buNone/>
            </a:pPr>
            <a:r>
              <a:rPr lang="sv-SE" sz="3600" b="1" dirty="0">
                <a:solidFill>
                  <a:schemeClr val="bg1"/>
                </a:solidFill>
                <a:latin typeface="Arial"/>
                <a:cs typeface="Arial"/>
              </a:rPr>
              <a:t>diskuterades sist genomförts?</a:t>
            </a:r>
            <a:endParaRPr lang="sv-SE" sz="3600" dirty="0">
              <a:solidFill>
                <a:schemeClr val="bg1"/>
              </a:solidFill>
            </a:endParaRPr>
          </a:p>
        </p:txBody>
      </p:sp>
      <p:pic>
        <p:nvPicPr>
          <p:cNvPr id="6" name="Bild 5">
            <a:extLst>
              <a:ext uri="{FF2B5EF4-FFF2-40B4-BE49-F238E27FC236}">
                <a16:creationId xmlns:a16="http://schemas.microsoft.com/office/drawing/2014/main" id="{15187FA6-45C2-EE12-A0AC-EDAE3F9F452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56796" y="1229360"/>
            <a:ext cx="409310" cy="865848"/>
          </a:xfrm>
          <a:prstGeom prst="rect">
            <a:avLst/>
          </a:prstGeom>
        </p:spPr>
      </p:pic>
      <p:sp>
        <p:nvSpPr>
          <p:cNvPr id="9" name="Platshållare för innehåll 2">
            <a:extLst>
              <a:ext uri="{FF2B5EF4-FFF2-40B4-BE49-F238E27FC236}">
                <a16:creationId xmlns:a16="http://schemas.microsoft.com/office/drawing/2014/main" id="{161B560F-C275-62E3-D1F4-16E67E5307BC}"/>
              </a:ext>
            </a:extLst>
          </p:cNvPr>
          <p:cNvSpPr txBox="1">
            <a:spLocks/>
          </p:cNvSpPr>
          <p:nvPr/>
        </p:nvSpPr>
        <p:spPr>
          <a:xfrm>
            <a:off x="1818640" y="2825062"/>
            <a:ext cx="9636760" cy="1285876"/>
          </a:xfrm>
          <a:prstGeom prst="rect">
            <a:avLst/>
          </a:prstGeom>
        </p:spPr>
        <p:txBody>
          <a:bodyPr vert="horz" lIns="91440" tIns="45720" rIns="91440" bIns="45720" rtlCol="0" anchor="ctr">
            <a:normAutofit/>
          </a:bodyPr>
          <a:lstStyle>
            <a:lvl1pPr marL="180000" indent="-180000" algn="l" defTabSz="914400" rtl="0" eaLnBrk="1" latinLnBrk="0" hangingPunct="1">
              <a:lnSpc>
                <a:spcPct val="100000"/>
              </a:lnSpc>
              <a:spcBef>
                <a:spcPts val="0"/>
              </a:spcBef>
              <a:spcAft>
                <a:spcPts val="1200"/>
              </a:spcAft>
              <a:buSzPct val="150000"/>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0"/>
              </a:spcBef>
              <a:spcAft>
                <a:spcPts val="1060"/>
              </a:spcAft>
              <a:buSzPct val="150000"/>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0"/>
              </a:spcBef>
              <a:spcAft>
                <a:spcPts val="950"/>
              </a:spcAft>
              <a:buSzPct val="150000"/>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0"/>
              </a:spcBef>
              <a:spcAft>
                <a:spcPts val="820"/>
              </a:spcAft>
              <a:buSzPct val="150000"/>
              <a:buFont typeface="Arial" panose="020B0604020202020204" pitchFamily="34" charset="0"/>
              <a:buChar char="•"/>
              <a:defRPr sz="1400" kern="1200">
                <a:solidFill>
                  <a:schemeClr val="tx1"/>
                </a:solidFill>
                <a:latin typeface="+mn-lt"/>
                <a:ea typeface="+mn-ea"/>
                <a:cs typeface="+mn-cs"/>
              </a:defRPr>
            </a:lvl4pPr>
            <a:lvl5pPr marL="90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5pPr>
            <a:lvl6pPr marL="108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6pPr>
            <a:lvl7pPr marL="126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7pPr>
            <a:lvl8pPr marL="144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8pPr>
            <a:lvl9pPr marL="162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9pPr>
          </a:lstStyle>
          <a:p>
            <a:pPr marL="0" indent="0">
              <a:buClr>
                <a:srgbClr val="F1A64B"/>
              </a:buClr>
              <a:buNone/>
            </a:pPr>
            <a:r>
              <a:rPr lang="sv-SE" sz="3600" b="1" dirty="0">
                <a:solidFill>
                  <a:schemeClr val="bg1"/>
                </a:solidFill>
                <a:latin typeface="Arial"/>
                <a:cs typeface="Calibri"/>
              </a:rPr>
              <a:t>Hur ligger vi till i tidsplanen?</a:t>
            </a:r>
            <a:endParaRPr lang="sv-SE" sz="3600" b="1" dirty="0">
              <a:solidFill>
                <a:schemeClr val="bg1"/>
              </a:solidFill>
              <a:latin typeface="Arial"/>
              <a:cs typeface="Arial"/>
            </a:endParaRPr>
          </a:p>
        </p:txBody>
      </p:sp>
      <p:sp>
        <p:nvSpPr>
          <p:cNvPr id="10" name="Platshållare för innehåll 2">
            <a:extLst>
              <a:ext uri="{FF2B5EF4-FFF2-40B4-BE49-F238E27FC236}">
                <a16:creationId xmlns:a16="http://schemas.microsoft.com/office/drawing/2014/main" id="{B5B7239C-11B5-0D44-E2C2-6F528B8E5A6F}"/>
              </a:ext>
            </a:extLst>
          </p:cNvPr>
          <p:cNvSpPr txBox="1">
            <a:spLocks/>
          </p:cNvSpPr>
          <p:nvPr/>
        </p:nvSpPr>
        <p:spPr>
          <a:xfrm>
            <a:off x="1818640" y="4697066"/>
            <a:ext cx="9636760" cy="1144035"/>
          </a:xfrm>
          <a:prstGeom prst="rect">
            <a:avLst/>
          </a:prstGeom>
        </p:spPr>
        <p:txBody>
          <a:bodyPr vert="horz" lIns="91440" tIns="45720" rIns="91440" bIns="45720" rtlCol="0" anchor="t">
            <a:noAutofit/>
          </a:bodyPr>
          <a:lstStyle>
            <a:lvl1pPr marL="180000" indent="-180000" algn="l" defTabSz="914400" rtl="0" eaLnBrk="1" latinLnBrk="0" hangingPunct="1">
              <a:lnSpc>
                <a:spcPct val="100000"/>
              </a:lnSpc>
              <a:spcBef>
                <a:spcPts val="0"/>
              </a:spcBef>
              <a:spcAft>
                <a:spcPts val="1200"/>
              </a:spcAft>
              <a:buSzPct val="150000"/>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0"/>
              </a:spcBef>
              <a:spcAft>
                <a:spcPts val="1060"/>
              </a:spcAft>
              <a:buSzPct val="150000"/>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0"/>
              </a:spcBef>
              <a:spcAft>
                <a:spcPts val="950"/>
              </a:spcAft>
              <a:buSzPct val="150000"/>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0"/>
              </a:spcBef>
              <a:spcAft>
                <a:spcPts val="820"/>
              </a:spcAft>
              <a:buSzPct val="150000"/>
              <a:buFont typeface="Arial" panose="020B0604020202020204" pitchFamily="34" charset="0"/>
              <a:buChar char="•"/>
              <a:defRPr sz="1400" kern="1200">
                <a:solidFill>
                  <a:schemeClr val="tx1"/>
                </a:solidFill>
                <a:latin typeface="+mn-lt"/>
                <a:ea typeface="+mn-ea"/>
                <a:cs typeface="+mn-cs"/>
              </a:defRPr>
            </a:lvl4pPr>
            <a:lvl5pPr marL="90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5pPr>
            <a:lvl6pPr marL="108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6pPr>
            <a:lvl7pPr marL="126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7pPr>
            <a:lvl8pPr marL="144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8pPr>
            <a:lvl9pPr marL="162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9pPr>
          </a:lstStyle>
          <a:p>
            <a:pPr marL="0" indent="0">
              <a:lnSpc>
                <a:spcPts val="3600"/>
              </a:lnSpc>
              <a:buClr>
                <a:srgbClr val="E97E88"/>
              </a:buClr>
              <a:buNone/>
            </a:pPr>
            <a:r>
              <a:rPr lang="sv-SE" sz="3600" b="1" dirty="0">
                <a:solidFill>
                  <a:schemeClr val="bg1"/>
                </a:solidFill>
                <a:latin typeface="Arial"/>
                <a:cs typeface="Calibri"/>
              </a:rPr>
              <a:t>Har det dykt upp </a:t>
            </a:r>
          </a:p>
          <a:p>
            <a:pPr marL="0" indent="0">
              <a:lnSpc>
                <a:spcPts val="3600"/>
              </a:lnSpc>
              <a:buClr>
                <a:srgbClr val="E97E88"/>
              </a:buClr>
              <a:buNone/>
            </a:pPr>
            <a:r>
              <a:rPr lang="sv-SE" sz="3600" b="1" dirty="0">
                <a:solidFill>
                  <a:schemeClr val="bg1"/>
                </a:solidFill>
                <a:latin typeface="Arial"/>
                <a:cs typeface="Calibri"/>
              </a:rPr>
              <a:t>nya förbättringsförslag?</a:t>
            </a:r>
          </a:p>
        </p:txBody>
      </p:sp>
      <p:sp>
        <p:nvSpPr>
          <p:cNvPr id="14" name="Rektangel 13">
            <a:extLst>
              <a:ext uri="{FF2B5EF4-FFF2-40B4-BE49-F238E27FC236}">
                <a16:creationId xmlns:a16="http://schemas.microsoft.com/office/drawing/2014/main" id="{E74CB5CF-360B-90DA-05B3-20B5AACA6BBE}"/>
              </a:ext>
            </a:extLst>
          </p:cNvPr>
          <p:cNvSpPr/>
          <p:nvPr/>
        </p:nvSpPr>
        <p:spPr>
          <a:xfrm>
            <a:off x="8897869" y="924237"/>
            <a:ext cx="3294131" cy="50073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pic>
        <p:nvPicPr>
          <p:cNvPr id="16" name="Bild 15">
            <a:extLst>
              <a:ext uri="{FF2B5EF4-FFF2-40B4-BE49-F238E27FC236}">
                <a16:creationId xmlns:a16="http://schemas.microsoft.com/office/drawing/2014/main" id="{E092D4C0-74C3-2600-336B-0C00DFAA7E2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508965" y="1669774"/>
            <a:ext cx="1998942" cy="3488792"/>
          </a:xfrm>
          <a:prstGeom prst="rect">
            <a:avLst/>
          </a:prstGeom>
        </p:spPr>
      </p:pic>
    </p:spTree>
    <p:extLst>
      <p:ext uri="{BB962C8B-B14F-4D97-AF65-F5344CB8AC3E}">
        <p14:creationId xmlns:p14="http://schemas.microsoft.com/office/powerpoint/2010/main" val="590564378"/>
      </p:ext>
    </p:extLst>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ktangel 16">
            <a:extLst>
              <a:ext uri="{FF2B5EF4-FFF2-40B4-BE49-F238E27FC236}">
                <a16:creationId xmlns:a16="http://schemas.microsoft.com/office/drawing/2014/main" id="{23A347E0-F14A-411D-91C3-C9293CD10150}"/>
              </a:ext>
            </a:extLst>
          </p:cNvPr>
          <p:cNvSpPr/>
          <p:nvPr/>
        </p:nvSpPr>
        <p:spPr>
          <a:xfrm>
            <a:off x="-20761" y="924237"/>
            <a:ext cx="11733392" cy="50073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sp>
        <p:nvSpPr>
          <p:cNvPr id="5" name="Rubrik 2">
            <a:extLst>
              <a:ext uri="{FF2B5EF4-FFF2-40B4-BE49-F238E27FC236}">
                <a16:creationId xmlns:a16="http://schemas.microsoft.com/office/drawing/2014/main" id="{F8AB0330-62CA-562E-4E3D-C7AE7B20CCF3}"/>
              </a:ext>
            </a:extLst>
          </p:cNvPr>
          <p:cNvSpPr txBox="1">
            <a:spLocks/>
          </p:cNvSpPr>
          <p:nvPr/>
        </p:nvSpPr>
        <p:spPr>
          <a:xfrm>
            <a:off x="731837" y="929102"/>
            <a:ext cx="10728325" cy="973139"/>
          </a:xfrm>
          <a:prstGeom prst="rect">
            <a:avLst/>
          </a:prstGeom>
        </p:spPr>
        <p:txBody>
          <a:bodyPr anchor="b"/>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pPr algn="ctr"/>
            <a:r>
              <a:rPr lang="sv-SE" dirty="0">
                <a:solidFill>
                  <a:schemeClr val="bg1"/>
                </a:solidFill>
                <a:cs typeface="Calibri Light"/>
              </a:rPr>
              <a:t>Tankar sedan sist?</a:t>
            </a:r>
            <a:endParaRPr lang="sv-SE" dirty="0">
              <a:solidFill>
                <a:schemeClr val="bg1"/>
              </a:solidFill>
            </a:endParaRPr>
          </a:p>
        </p:txBody>
      </p:sp>
      <p:sp>
        <p:nvSpPr>
          <p:cNvPr id="7" name="Rektangel 6">
            <a:extLst>
              <a:ext uri="{FF2B5EF4-FFF2-40B4-BE49-F238E27FC236}">
                <a16:creationId xmlns:a16="http://schemas.microsoft.com/office/drawing/2014/main" id="{E8ACA352-65A2-8844-0BE5-67870ABB12A1}"/>
              </a:ext>
            </a:extLst>
          </p:cNvPr>
          <p:cNvSpPr/>
          <p:nvPr/>
        </p:nvSpPr>
        <p:spPr>
          <a:xfrm>
            <a:off x="8905820" y="2742198"/>
            <a:ext cx="2806811" cy="4151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pic>
        <p:nvPicPr>
          <p:cNvPr id="9" name="Bild 8">
            <a:extLst>
              <a:ext uri="{FF2B5EF4-FFF2-40B4-BE49-F238E27FC236}">
                <a16:creationId xmlns:a16="http://schemas.microsoft.com/office/drawing/2014/main" id="{CF44FF79-1205-3F7C-D1F0-1F164DC5A93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367556" y="1179845"/>
            <a:ext cx="4969567" cy="4849334"/>
          </a:xfrm>
          <a:prstGeom prst="rect">
            <a:avLst/>
          </a:prstGeom>
        </p:spPr>
      </p:pic>
    </p:spTree>
    <p:extLst>
      <p:ext uri="{BB962C8B-B14F-4D97-AF65-F5344CB8AC3E}">
        <p14:creationId xmlns:p14="http://schemas.microsoft.com/office/powerpoint/2010/main" val="898574976"/>
      </p:ext>
    </p:extLst>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ktangel 10">
            <a:extLst>
              <a:ext uri="{FF2B5EF4-FFF2-40B4-BE49-F238E27FC236}">
                <a16:creationId xmlns:a16="http://schemas.microsoft.com/office/drawing/2014/main" id="{EFBB807D-9832-D264-E6B8-CE200D825F36}"/>
              </a:ext>
            </a:extLst>
          </p:cNvPr>
          <p:cNvSpPr/>
          <p:nvPr/>
        </p:nvSpPr>
        <p:spPr>
          <a:xfrm>
            <a:off x="0" y="1908313"/>
            <a:ext cx="12192000" cy="30413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accent1"/>
              </a:solidFill>
            </a:endParaRPr>
          </a:p>
        </p:txBody>
      </p:sp>
      <p:sp>
        <p:nvSpPr>
          <p:cNvPr id="4" name="Platshållare för innehåll 1">
            <a:extLst>
              <a:ext uri="{FF2B5EF4-FFF2-40B4-BE49-F238E27FC236}">
                <a16:creationId xmlns:a16="http://schemas.microsoft.com/office/drawing/2014/main" id="{DF5749EF-A2FC-E22E-BC14-BC3043486200}"/>
              </a:ext>
            </a:extLst>
          </p:cNvPr>
          <p:cNvSpPr txBox="1">
            <a:spLocks/>
          </p:cNvSpPr>
          <p:nvPr/>
        </p:nvSpPr>
        <p:spPr>
          <a:xfrm>
            <a:off x="731837" y="2537885"/>
            <a:ext cx="9577389" cy="1782227"/>
          </a:xfrm>
          <a:prstGeom prst="rect">
            <a:avLst/>
          </a:prstGeom>
        </p:spPr>
        <p:txBody>
          <a:bodyPr/>
          <a:lstStyle>
            <a:lvl1pPr marL="180000" indent="-180000" algn="l" defTabSz="914400" rtl="0" eaLnBrk="1" latinLnBrk="0" hangingPunct="1">
              <a:lnSpc>
                <a:spcPct val="100000"/>
              </a:lnSpc>
              <a:spcBef>
                <a:spcPts val="0"/>
              </a:spcBef>
              <a:spcAft>
                <a:spcPts val="1200"/>
              </a:spcAft>
              <a:buSzPct val="150000"/>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0"/>
              </a:spcBef>
              <a:spcAft>
                <a:spcPts val="1060"/>
              </a:spcAft>
              <a:buSzPct val="150000"/>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0"/>
              </a:spcBef>
              <a:spcAft>
                <a:spcPts val="950"/>
              </a:spcAft>
              <a:buSzPct val="150000"/>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0"/>
              </a:spcBef>
              <a:spcAft>
                <a:spcPts val="820"/>
              </a:spcAft>
              <a:buSzPct val="150000"/>
              <a:buFont typeface="Arial" panose="020B0604020202020204" pitchFamily="34" charset="0"/>
              <a:buChar char="•"/>
              <a:defRPr sz="1400" kern="1200">
                <a:solidFill>
                  <a:schemeClr val="tx1"/>
                </a:solidFill>
                <a:latin typeface="+mn-lt"/>
                <a:ea typeface="+mn-ea"/>
                <a:cs typeface="+mn-cs"/>
              </a:defRPr>
            </a:lvl4pPr>
            <a:lvl5pPr marL="90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5pPr>
            <a:lvl6pPr marL="1080000" indent="-180000" algn="l" defTabSz="914400" rtl="0" eaLnBrk="1" latinLnBrk="0" hangingPunct="1">
              <a:lnSpc>
                <a:spcPct val="100000"/>
              </a:lnSpc>
              <a:spcBef>
                <a:spcPts val="0"/>
              </a:spcBef>
              <a:spcAft>
                <a:spcPts val="700"/>
              </a:spcAft>
              <a:buSzPct val="150000"/>
              <a:buFont typeface="Arial" panose="020B0604020202020204" pitchFamily="34" charset="0"/>
              <a:buChar char="•"/>
              <a:defRPr sz="1200" kern="1200">
                <a:solidFill>
                  <a:schemeClr val="tx1"/>
                </a:solidFill>
                <a:latin typeface="+mn-lt"/>
                <a:ea typeface="+mn-ea"/>
                <a:cs typeface="+mn-cs"/>
              </a:defRPr>
            </a:lvl6pPr>
            <a:lvl7pPr marL="126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7pPr>
            <a:lvl8pPr marL="144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8pPr>
            <a:lvl9pPr marL="1620000" indent="-180000" algn="l" defTabSz="914400" rtl="0" eaLnBrk="1" latinLnBrk="0" hangingPunct="1">
              <a:lnSpc>
                <a:spcPct val="100000"/>
              </a:lnSpc>
              <a:spcBef>
                <a:spcPts val="0"/>
              </a:spcBef>
              <a:spcAft>
                <a:spcPts val="590"/>
              </a:spcAft>
              <a:buSzPct val="150000"/>
              <a:buFont typeface="Arial" panose="020B0604020202020204" pitchFamily="34" charset="0"/>
              <a:buChar char="•"/>
              <a:defRPr sz="1000" kern="1200">
                <a:solidFill>
                  <a:schemeClr val="tx1"/>
                </a:solidFill>
                <a:latin typeface="+mn-lt"/>
                <a:ea typeface="+mn-ea"/>
                <a:cs typeface="+mn-cs"/>
              </a:defRPr>
            </a:lvl9pPr>
          </a:lstStyle>
          <a:p>
            <a:pPr>
              <a:buSzPct val="170000"/>
              <a:buBlip>
                <a:blip r:embed="rId3">
                  <a:extLst>
                    <a:ext uri="{96DAC541-7B7A-43D3-8B79-37D633B846F1}">
                      <asvg:svgBlip xmlns:asvg="http://schemas.microsoft.com/office/drawing/2016/SVG/main" r:embed="rId4"/>
                    </a:ext>
                  </a:extLst>
                </a:blip>
              </a:buBlip>
            </a:pPr>
            <a:r>
              <a:rPr lang="sv-SE" dirty="0">
                <a:solidFill>
                  <a:schemeClr val="bg1"/>
                </a:solidFill>
              </a:rPr>
              <a:t>För råd och stöd om arbetsgivarens arbetsmiljöansvar </a:t>
            </a:r>
            <a:br>
              <a:rPr lang="sv-SE" dirty="0">
                <a:solidFill>
                  <a:schemeClr val="bg1"/>
                </a:solidFill>
              </a:rPr>
            </a:br>
            <a:r>
              <a:rPr lang="sv-SE" dirty="0">
                <a:solidFill>
                  <a:schemeClr val="bg1"/>
                </a:solidFill>
              </a:rPr>
              <a:t>kan medlemsföretag vända sig till Byggföretagens rådgivning.</a:t>
            </a:r>
          </a:p>
          <a:p>
            <a:pPr marL="0" indent="0">
              <a:buSzPct val="170000"/>
              <a:buNone/>
            </a:pPr>
            <a:endParaRPr lang="sv-SE" dirty="0">
              <a:solidFill>
                <a:schemeClr val="bg1"/>
              </a:solidFill>
            </a:endParaRPr>
          </a:p>
          <a:p>
            <a:pPr>
              <a:buSzPct val="170000"/>
              <a:buBlip>
                <a:blip r:embed="rId3">
                  <a:extLst>
                    <a:ext uri="{96DAC541-7B7A-43D3-8B79-37D633B846F1}">
                      <asvg:svgBlip xmlns:asvg="http://schemas.microsoft.com/office/drawing/2016/SVG/main" r:embed="rId4"/>
                    </a:ext>
                  </a:extLst>
                </a:blip>
              </a:buBlip>
            </a:pPr>
            <a:r>
              <a:rPr lang="sv-SE" dirty="0">
                <a:solidFill>
                  <a:schemeClr val="bg1"/>
                </a:solidFill>
              </a:rPr>
              <a:t>Är du med i ett fackförbund kan du vända dig till ditt förbund </a:t>
            </a:r>
            <a:br>
              <a:rPr lang="sv-SE" dirty="0">
                <a:solidFill>
                  <a:schemeClr val="bg1"/>
                </a:solidFill>
              </a:rPr>
            </a:br>
            <a:r>
              <a:rPr lang="sv-SE" dirty="0">
                <a:solidFill>
                  <a:schemeClr val="bg1"/>
                </a:solidFill>
              </a:rPr>
              <a:t>- Ledarna, Unionen eller Sveriges Ingenjörer</a:t>
            </a:r>
          </a:p>
        </p:txBody>
      </p:sp>
      <p:sp>
        <p:nvSpPr>
          <p:cNvPr id="6" name="Rubrik 2">
            <a:extLst>
              <a:ext uri="{FF2B5EF4-FFF2-40B4-BE49-F238E27FC236}">
                <a16:creationId xmlns:a16="http://schemas.microsoft.com/office/drawing/2014/main" id="{2DCEE726-BF8F-7F44-3BF3-DF860B4146BD}"/>
              </a:ext>
            </a:extLst>
          </p:cNvPr>
          <p:cNvSpPr txBox="1">
            <a:spLocks/>
          </p:cNvSpPr>
          <p:nvPr/>
        </p:nvSpPr>
        <p:spPr>
          <a:xfrm>
            <a:off x="731837" y="643411"/>
            <a:ext cx="10728325" cy="973139"/>
          </a:xfrm>
          <a:prstGeom prst="rect">
            <a:avLst/>
          </a:prstGeom>
        </p:spPr>
        <p:txBody>
          <a:bodyPr anchor="b"/>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sv-SE" dirty="0">
                <a:solidFill>
                  <a:schemeClr val="accent1"/>
                </a:solidFill>
                <a:cs typeface="Calibri Light"/>
              </a:rPr>
              <a:t>Råd och stöd</a:t>
            </a:r>
            <a:endParaRPr lang="sv-SE" dirty="0">
              <a:solidFill>
                <a:schemeClr val="accent1"/>
              </a:solidFill>
            </a:endParaRPr>
          </a:p>
        </p:txBody>
      </p:sp>
      <p:grpSp>
        <p:nvGrpSpPr>
          <p:cNvPr id="7" name="Grupp 6">
            <a:extLst>
              <a:ext uri="{FF2B5EF4-FFF2-40B4-BE49-F238E27FC236}">
                <a16:creationId xmlns:a16="http://schemas.microsoft.com/office/drawing/2014/main" id="{714C4120-FD88-107B-82A9-42A43040AFBB}"/>
              </a:ext>
            </a:extLst>
          </p:cNvPr>
          <p:cNvGrpSpPr/>
          <p:nvPr/>
        </p:nvGrpSpPr>
        <p:grpSpPr>
          <a:xfrm>
            <a:off x="8897869" y="-529289"/>
            <a:ext cx="2806811" cy="1616175"/>
            <a:chOff x="8905820" y="-139297"/>
            <a:chExt cx="2806811" cy="1616175"/>
          </a:xfrm>
          <a:solidFill>
            <a:schemeClr val="accent4"/>
          </a:solidFill>
        </p:grpSpPr>
        <p:sp>
          <p:nvSpPr>
            <p:cNvPr id="8" name="Rektangel 7">
              <a:extLst>
                <a:ext uri="{FF2B5EF4-FFF2-40B4-BE49-F238E27FC236}">
                  <a16:creationId xmlns:a16="http://schemas.microsoft.com/office/drawing/2014/main" id="{DCA273B9-7D43-9EE3-7EE4-93114A2FA738}"/>
                </a:ext>
              </a:extLst>
            </p:cNvPr>
            <p:cNvSpPr/>
            <p:nvPr/>
          </p:nvSpPr>
          <p:spPr>
            <a:xfrm>
              <a:off x="8905820" y="-139297"/>
              <a:ext cx="2806811" cy="97313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accent3"/>
                </a:solidFill>
              </a:endParaRPr>
            </a:p>
          </p:txBody>
        </p:sp>
        <p:sp>
          <p:nvSpPr>
            <p:cNvPr id="9" name="Triangel 8">
              <a:extLst>
                <a:ext uri="{FF2B5EF4-FFF2-40B4-BE49-F238E27FC236}">
                  <a16:creationId xmlns:a16="http://schemas.microsoft.com/office/drawing/2014/main" id="{0BEBB339-FA11-851B-04BB-E4E0A6BB1775}"/>
                </a:ext>
              </a:extLst>
            </p:cNvPr>
            <p:cNvSpPr/>
            <p:nvPr/>
          </p:nvSpPr>
          <p:spPr>
            <a:xfrm rot="10800000">
              <a:off x="8913950" y="833842"/>
              <a:ext cx="2790549" cy="64303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accent3"/>
                </a:solidFill>
              </a:endParaRPr>
            </a:p>
          </p:txBody>
        </p:sp>
      </p:grpSp>
      <p:pic>
        <p:nvPicPr>
          <p:cNvPr id="3" name="Bild 2">
            <a:extLst>
              <a:ext uri="{FF2B5EF4-FFF2-40B4-BE49-F238E27FC236}">
                <a16:creationId xmlns:a16="http://schemas.microsoft.com/office/drawing/2014/main" id="{5BCF0EAF-CC04-A442-19CC-CB0DFBEF949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726571" y="1908313"/>
            <a:ext cx="2969977" cy="2898122"/>
          </a:xfrm>
          <a:prstGeom prst="rect">
            <a:avLst/>
          </a:prstGeom>
        </p:spPr>
      </p:pic>
    </p:spTree>
    <p:extLst>
      <p:ext uri="{BB962C8B-B14F-4D97-AF65-F5344CB8AC3E}">
        <p14:creationId xmlns:p14="http://schemas.microsoft.com/office/powerpoint/2010/main" val="1748126147"/>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p 6">
            <a:extLst>
              <a:ext uri="{FF2B5EF4-FFF2-40B4-BE49-F238E27FC236}">
                <a16:creationId xmlns:a16="http://schemas.microsoft.com/office/drawing/2014/main" id="{BFC5BD11-5C6C-A46E-AF11-95E3B76C44D7}"/>
              </a:ext>
            </a:extLst>
          </p:cNvPr>
          <p:cNvGrpSpPr/>
          <p:nvPr/>
        </p:nvGrpSpPr>
        <p:grpSpPr>
          <a:xfrm rot="16200000">
            <a:off x="-1169929" y="2553379"/>
            <a:ext cx="3041369" cy="1751235"/>
            <a:chOff x="8905820" y="-139297"/>
            <a:chExt cx="2806811" cy="1616175"/>
          </a:xfrm>
          <a:solidFill>
            <a:schemeClr val="accent1"/>
          </a:solidFill>
        </p:grpSpPr>
        <p:sp>
          <p:nvSpPr>
            <p:cNvPr id="8" name="Rektangel 7">
              <a:extLst>
                <a:ext uri="{FF2B5EF4-FFF2-40B4-BE49-F238E27FC236}">
                  <a16:creationId xmlns:a16="http://schemas.microsoft.com/office/drawing/2014/main" id="{36F0F0B6-B591-BDDC-1C2B-F959A5D1E89B}"/>
                </a:ext>
              </a:extLst>
            </p:cNvPr>
            <p:cNvSpPr/>
            <p:nvPr/>
          </p:nvSpPr>
          <p:spPr>
            <a:xfrm>
              <a:off x="8905820" y="-139297"/>
              <a:ext cx="2806811" cy="97313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accent3"/>
                </a:solidFill>
              </a:endParaRPr>
            </a:p>
          </p:txBody>
        </p:sp>
        <p:sp>
          <p:nvSpPr>
            <p:cNvPr id="9" name="Triangel 8">
              <a:extLst>
                <a:ext uri="{FF2B5EF4-FFF2-40B4-BE49-F238E27FC236}">
                  <a16:creationId xmlns:a16="http://schemas.microsoft.com/office/drawing/2014/main" id="{F4F34802-13FD-F19D-8AF5-E98257BC8C9C}"/>
                </a:ext>
              </a:extLst>
            </p:cNvPr>
            <p:cNvSpPr/>
            <p:nvPr/>
          </p:nvSpPr>
          <p:spPr>
            <a:xfrm rot="10800000">
              <a:off x="8913950" y="833842"/>
              <a:ext cx="2790549" cy="64303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accent3"/>
                </a:solidFill>
              </a:endParaRPr>
            </a:p>
          </p:txBody>
        </p:sp>
      </p:grpSp>
      <p:grpSp>
        <p:nvGrpSpPr>
          <p:cNvPr id="24" name="Grupp 23">
            <a:extLst>
              <a:ext uri="{FF2B5EF4-FFF2-40B4-BE49-F238E27FC236}">
                <a16:creationId xmlns:a16="http://schemas.microsoft.com/office/drawing/2014/main" id="{72D68044-5DFA-085C-C912-8637F858F8B1}"/>
              </a:ext>
            </a:extLst>
          </p:cNvPr>
          <p:cNvGrpSpPr/>
          <p:nvPr/>
        </p:nvGrpSpPr>
        <p:grpSpPr>
          <a:xfrm>
            <a:off x="1855609" y="3113484"/>
            <a:ext cx="8920864" cy="631025"/>
            <a:chOff x="1855609" y="3113484"/>
            <a:chExt cx="8920864" cy="631025"/>
          </a:xfrm>
        </p:grpSpPr>
        <p:pic>
          <p:nvPicPr>
            <p:cNvPr id="13" name="Bildobjekt 12">
              <a:extLst>
                <a:ext uri="{FF2B5EF4-FFF2-40B4-BE49-F238E27FC236}">
                  <a16:creationId xmlns:a16="http://schemas.microsoft.com/office/drawing/2014/main" id="{CEFDE935-9AA7-774B-734E-FD1794E95F8D}"/>
                </a:ext>
              </a:extLst>
            </p:cNvPr>
            <p:cNvPicPr>
              <a:picLocks noChangeAspect="1"/>
            </p:cNvPicPr>
            <p:nvPr/>
          </p:nvPicPr>
          <p:blipFill>
            <a:blip r:embed="rId3"/>
            <a:stretch>
              <a:fillRect/>
            </a:stretch>
          </p:blipFill>
          <p:spPr>
            <a:xfrm>
              <a:off x="1855609" y="3242564"/>
              <a:ext cx="2551181" cy="372865"/>
            </a:xfrm>
            <a:prstGeom prst="rect">
              <a:avLst/>
            </a:prstGeom>
          </p:spPr>
        </p:pic>
        <p:pic>
          <p:nvPicPr>
            <p:cNvPr id="15" name="Bildobjekt 14" descr="En bild som visar text, porslin, tallrik, kärl&#10;&#10;Automatiskt genererad beskrivning">
              <a:extLst>
                <a:ext uri="{FF2B5EF4-FFF2-40B4-BE49-F238E27FC236}">
                  <a16:creationId xmlns:a16="http://schemas.microsoft.com/office/drawing/2014/main" id="{61D75A54-9572-D472-06CE-40015E10FC50}"/>
                </a:ext>
              </a:extLst>
            </p:cNvPr>
            <p:cNvPicPr>
              <a:picLocks noChangeAspect="1"/>
            </p:cNvPicPr>
            <p:nvPr/>
          </p:nvPicPr>
          <p:blipFill>
            <a:blip r:embed="rId4"/>
            <a:stretch>
              <a:fillRect/>
            </a:stretch>
          </p:blipFill>
          <p:spPr>
            <a:xfrm>
              <a:off x="9109182" y="3229646"/>
              <a:ext cx="1667291" cy="398700"/>
            </a:xfrm>
            <a:prstGeom prst="rect">
              <a:avLst/>
            </a:prstGeom>
          </p:spPr>
        </p:pic>
        <p:pic>
          <p:nvPicPr>
            <p:cNvPr id="19" name="Bildobjekt 18">
              <a:extLst>
                <a:ext uri="{FF2B5EF4-FFF2-40B4-BE49-F238E27FC236}">
                  <a16:creationId xmlns:a16="http://schemas.microsoft.com/office/drawing/2014/main" id="{F2DD2FA0-507B-C375-637F-DE9D64A5C9E8}"/>
                </a:ext>
              </a:extLst>
            </p:cNvPr>
            <p:cNvPicPr>
              <a:picLocks noChangeAspect="1"/>
            </p:cNvPicPr>
            <p:nvPr/>
          </p:nvPicPr>
          <p:blipFill>
            <a:blip r:embed="rId5"/>
            <a:stretch>
              <a:fillRect/>
            </a:stretch>
          </p:blipFill>
          <p:spPr>
            <a:xfrm>
              <a:off x="4733164" y="3145445"/>
              <a:ext cx="1533752" cy="567103"/>
            </a:xfrm>
            <a:prstGeom prst="rect">
              <a:avLst/>
            </a:prstGeom>
          </p:spPr>
        </p:pic>
        <p:pic>
          <p:nvPicPr>
            <p:cNvPr id="22" name="Bildobjekt 21">
              <a:extLst>
                <a:ext uri="{FF2B5EF4-FFF2-40B4-BE49-F238E27FC236}">
                  <a16:creationId xmlns:a16="http://schemas.microsoft.com/office/drawing/2014/main" id="{03DBDBBE-6F05-91C5-C48D-265F2D8B6073}"/>
                </a:ext>
              </a:extLst>
            </p:cNvPr>
            <p:cNvPicPr>
              <a:picLocks noChangeAspect="1"/>
            </p:cNvPicPr>
            <p:nvPr/>
          </p:nvPicPr>
          <p:blipFill>
            <a:blip r:embed="rId6"/>
            <a:stretch>
              <a:fillRect/>
            </a:stretch>
          </p:blipFill>
          <p:spPr>
            <a:xfrm>
              <a:off x="6504469" y="3113484"/>
              <a:ext cx="2367160" cy="631025"/>
            </a:xfrm>
            <a:prstGeom prst="rect">
              <a:avLst/>
            </a:prstGeom>
          </p:spPr>
        </p:pic>
      </p:grpSp>
    </p:spTree>
    <p:extLst>
      <p:ext uri="{BB962C8B-B14F-4D97-AF65-F5344CB8AC3E}">
        <p14:creationId xmlns:p14="http://schemas.microsoft.com/office/powerpoint/2010/main" val="1655363550"/>
      </p:ext>
    </p:extLst>
  </p:cSld>
  <p:clrMapOvr>
    <a:masterClrMapping/>
  </p:clrMapOvr>
  <p:transition spd="slow">
    <p:push/>
  </p:transition>
</p:sld>
</file>

<file path=ppt/theme/theme1.xml><?xml version="1.0" encoding="utf-8"?>
<a:theme xmlns:a="http://schemas.openxmlformats.org/drawingml/2006/main" name="Byggföretagen">
  <a:themeElements>
    <a:clrScheme name="Byggföretagen (ny)">
      <a:dk1>
        <a:sysClr val="windowText" lastClr="000000"/>
      </a:dk1>
      <a:lt1>
        <a:sysClr val="window" lastClr="FFFFFF"/>
      </a:lt1>
      <a:dk2>
        <a:srgbClr val="000000"/>
      </a:dk2>
      <a:lt2>
        <a:srgbClr val="FFFFFF"/>
      </a:lt2>
      <a:accent1>
        <a:srgbClr val="5C6D74"/>
      </a:accent1>
      <a:accent2>
        <a:srgbClr val="ADC0C9"/>
      </a:accent2>
      <a:accent3>
        <a:srgbClr val="63754B"/>
      </a:accent3>
      <a:accent4>
        <a:srgbClr val="806E5C"/>
      </a:accent4>
      <a:accent5>
        <a:srgbClr val="EBD3AD"/>
      </a:accent5>
      <a:accent6>
        <a:srgbClr val="643335"/>
      </a:accent6>
      <a:hlink>
        <a:srgbClr val="806E5C"/>
      </a:hlink>
      <a:folHlink>
        <a:srgbClr val="ADC0C9"/>
      </a:folHlink>
    </a:clrScheme>
    <a:fontScheme name="Byggföretagen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Byggföretagen Grön Accent">
      <a:srgbClr val="8FFE57"/>
    </a:custClr>
    <a:custClr>
      <a:srgbClr val="FFFC4D"/>
    </a:custClr>
    <a:custClr name="Byggföretagen Korall Accent">
      <a:srgbClr val="FF634F"/>
    </a:custClr>
  </a:custClrLst>
  <a:extLst>
    <a:ext uri="{05A4C25C-085E-4340-85A3-A5531E510DB2}">
      <thm15:themeFamily xmlns:thm15="http://schemas.microsoft.com/office/thememl/2012/main" name="Presentation3" id="{19F63EB6-EC44-4BA9-8A3E-A562B040D558}" vid="{8E59C905-360D-4EDD-A4B5-DD4B16C26D7A}"/>
    </a:ext>
  </a:extLst>
</a:theme>
</file>

<file path=ppt/theme/theme2.xml><?xml version="1.0" encoding="utf-8"?>
<a:theme xmlns:a="http://schemas.openxmlformats.org/drawingml/2006/main" name="Office-tema">
  <a:themeElements>
    <a:clrScheme name="Gråskala">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Gråskala">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81DCC8A777F4F4580E2282BA31FA7CA" ma:contentTypeVersion="11" ma:contentTypeDescription="Create a new document." ma:contentTypeScope="" ma:versionID="c06e1e49f06f38729e527ae1b9697c27">
  <xsd:schema xmlns:xsd="http://www.w3.org/2001/XMLSchema" xmlns:xs="http://www.w3.org/2001/XMLSchema" xmlns:p="http://schemas.microsoft.com/office/2006/metadata/properties" xmlns:ns1="http://schemas.microsoft.com/sharepoint/v3" xmlns:ns2="a7417844-24e9-4c98-8231-ddb9ce6085c6" xmlns:ns3="e93af5cb-d44d-48ff-ad5e-9c153acc6e05" targetNamespace="http://schemas.microsoft.com/office/2006/metadata/properties" ma:root="true" ma:fieldsID="0974d581b50d0f21bf464f111e052f35" ns1:_="" ns2:_="" ns3:_="">
    <xsd:import namespace="http://schemas.microsoft.com/sharepoint/v3"/>
    <xsd:import namespace="a7417844-24e9-4c98-8231-ddb9ce6085c6"/>
    <xsd:import namespace="e93af5cb-d44d-48ff-ad5e-9c153acc6e0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1:PublishingStartDate" minOccurs="0"/>
                <xsd:element ref="ns1:PublishingExpirationDate"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5"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6"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7417844-24e9-4c98-8231-ddb9ce6085c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93af5cb-d44d-48ff-ad5e-9c153acc6e0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1596914-FC7F-4CB1-85B4-DAFD13BBBD4D}">
  <ds:schemaRefs>
    <ds:schemaRef ds:uri="e93af5cb-d44d-48ff-ad5e-9c153acc6e05"/>
    <ds:schemaRef ds:uri="http://schemas.microsoft.com/sharepoint/v3"/>
    <ds:schemaRef ds:uri="http://purl.org/dc/terms/"/>
    <ds:schemaRef ds:uri="http://schemas.openxmlformats.org/package/2006/metadata/core-properties"/>
    <ds:schemaRef ds:uri="http://schemas.microsoft.com/office/2006/documentManagement/types"/>
    <ds:schemaRef ds:uri="a7417844-24e9-4c98-8231-ddb9ce6085c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863DC8E3-387D-42E4-9576-D5934575EE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7417844-24e9-4c98-8231-ddb9ce6085c6"/>
    <ds:schemaRef ds:uri="e93af5cb-d44d-48ff-ad5e-9c153acc6e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297602D-8A4F-41B2-BB01-B24CE38925E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570</Words>
  <Application>Microsoft Office PowerPoint</Application>
  <PresentationFormat>Bredbild</PresentationFormat>
  <Paragraphs>35</Paragraphs>
  <Slides>6</Slides>
  <Notes>5</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6</vt:i4>
      </vt:variant>
    </vt:vector>
  </HeadingPairs>
  <TitlesOfParts>
    <vt:vector size="9" baseType="lpstr">
      <vt:lpstr>Arial</vt:lpstr>
      <vt:lpstr>Calibri</vt:lpstr>
      <vt:lpstr>Byggföretagen</vt:lpstr>
      <vt:lpstr>Chefers och tjänstemäns arbetsmiljö</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Riddarström, Johan</dc:creator>
  <cp:keywords>class='Open'</cp:keywords>
  <cp:lastModifiedBy>Irena Franzén</cp:lastModifiedBy>
  <cp:revision>34</cp:revision>
  <dcterms:created xsi:type="dcterms:W3CDTF">2021-02-12T07:17:19Z</dcterms:created>
  <dcterms:modified xsi:type="dcterms:W3CDTF">2022-10-10T07:08:36Z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0x010100481DCC8A777F4F4580E2282BA31FA7CA</vt:lpwstr>
  </property>
</Properties>
</file>